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5" r:id="rId3"/>
    <p:sldId id="257" r:id="rId4"/>
    <p:sldId id="262" r:id="rId5"/>
    <p:sldId id="261" r:id="rId6"/>
    <p:sldId id="259" r:id="rId7"/>
    <p:sldId id="263"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42" d="100"/>
          <a:sy n="142" d="100"/>
        </p:scale>
        <p:origin x="1452" y="34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10D176-B81C-45FB-BBF6-0CB584CB038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B35B67E-D252-45D1-A6EF-90DE1FDAB1EF}">
      <dgm:prSet/>
      <dgm:spPr/>
      <dgm:t>
        <a:bodyPr/>
        <a:lstStyle/>
        <a:p>
          <a:pPr>
            <a:lnSpc>
              <a:spcPct val="100000"/>
            </a:lnSpc>
          </a:pPr>
          <a:r>
            <a:rPr lang="en-US"/>
            <a:t>Architecture Quality (30%)</a:t>
          </a:r>
        </a:p>
      </dgm:t>
    </dgm:pt>
    <dgm:pt modelId="{F2C219B8-1E88-40C6-B8AD-2C7EE193F60C}" type="parTrans" cxnId="{EF38B5BF-549A-4BDF-8723-E0C5AB652BAE}">
      <dgm:prSet/>
      <dgm:spPr/>
      <dgm:t>
        <a:bodyPr/>
        <a:lstStyle/>
        <a:p>
          <a:endParaRPr lang="en-US"/>
        </a:p>
      </dgm:t>
    </dgm:pt>
    <dgm:pt modelId="{F9FC76E0-7D8E-4022-B7B0-04D13355F6FD}" type="sibTrans" cxnId="{EF38B5BF-549A-4BDF-8723-E0C5AB652BAE}">
      <dgm:prSet/>
      <dgm:spPr/>
      <dgm:t>
        <a:bodyPr/>
        <a:lstStyle/>
        <a:p>
          <a:endParaRPr lang="en-US"/>
        </a:p>
      </dgm:t>
    </dgm:pt>
    <dgm:pt modelId="{78A06C54-381A-4FA5-BB60-A993BD89C969}">
      <dgm:prSet/>
      <dgm:spPr/>
      <dgm:t>
        <a:bodyPr/>
        <a:lstStyle/>
        <a:p>
          <a:pPr>
            <a:lnSpc>
              <a:spcPct val="100000"/>
            </a:lnSpc>
          </a:pPr>
          <a:r>
            <a:rPr lang="en-US"/>
            <a:t>Governance &amp; Security (20%)</a:t>
          </a:r>
        </a:p>
      </dgm:t>
    </dgm:pt>
    <dgm:pt modelId="{F8526707-BE3D-4D57-BE7F-875DEECE00BE}" type="parTrans" cxnId="{4A9768B2-2B1E-43A4-9654-4439245FCD26}">
      <dgm:prSet/>
      <dgm:spPr/>
      <dgm:t>
        <a:bodyPr/>
        <a:lstStyle/>
        <a:p>
          <a:endParaRPr lang="en-US"/>
        </a:p>
      </dgm:t>
    </dgm:pt>
    <dgm:pt modelId="{440452D8-4B08-426A-A337-FDBB7076D5AD}" type="sibTrans" cxnId="{4A9768B2-2B1E-43A4-9654-4439245FCD26}">
      <dgm:prSet/>
      <dgm:spPr/>
      <dgm:t>
        <a:bodyPr/>
        <a:lstStyle/>
        <a:p>
          <a:endParaRPr lang="en-US"/>
        </a:p>
      </dgm:t>
    </dgm:pt>
    <dgm:pt modelId="{EDC6BC67-988D-4D7D-A2C6-6A28EFC84355}">
      <dgm:prSet/>
      <dgm:spPr/>
      <dgm:t>
        <a:bodyPr/>
        <a:lstStyle/>
        <a:p>
          <a:pPr>
            <a:lnSpc>
              <a:spcPct val="100000"/>
            </a:lnSpc>
          </a:pPr>
          <a:r>
            <a:rPr lang="en-US"/>
            <a:t>Functional Demo (20%)</a:t>
          </a:r>
        </a:p>
      </dgm:t>
    </dgm:pt>
    <dgm:pt modelId="{1160C209-1B3F-43B6-897B-9E35042AADCA}" type="parTrans" cxnId="{9ED79C9F-8735-4459-A94E-F13D5D6682BE}">
      <dgm:prSet/>
      <dgm:spPr/>
      <dgm:t>
        <a:bodyPr/>
        <a:lstStyle/>
        <a:p>
          <a:endParaRPr lang="en-US"/>
        </a:p>
      </dgm:t>
    </dgm:pt>
    <dgm:pt modelId="{F370288D-1428-4C1F-81D6-BBF67B7F9015}" type="sibTrans" cxnId="{9ED79C9F-8735-4459-A94E-F13D5D6682BE}">
      <dgm:prSet/>
      <dgm:spPr/>
      <dgm:t>
        <a:bodyPr/>
        <a:lstStyle/>
        <a:p>
          <a:endParaRPr lang="en-US"/>
        </a:p>
      </dgm:t>
    </dgm:pt>
    <dgm:pt modelId="{FDBB4F71-4C32-4639-A5C4-BC244501F281}">
      <dgm:prSet/>
      <dgm:spPr/>
      <dgm:t>
        <a:bodyPr/>
        <a:lstStyle/>
        <a:p>
          <a:pPr>
            <a:lnSpc>
              <a:spcPct val="100000"/>
            </a:lnSpc>
          </a:pPr>
          <a:r>
            <a:rPr lang="en-US"/>
            <a:t>Business Value Story (20%) </a:t>
          </a:r>
        </a:p>
      </dgm:t>
    </dgm:pt>
    <dgm:pt modelId="{3933DB26-2A51-4942-9517-AA9B8F75BAF0}" type="parTrans" cxnId="{6E10FC9D-5D75-436D-B285-436ED101ABFF}">
      <dgm:prSet/>
      <dgm:spPr/>
      <dgm:t>
        <a:bodyPr/>
        <a:lstStyle/>
        <a:p>
          <a:endParaRPr lang="en-US"/>
        </a:p>
      </dgm:t>
    </dgm:pt>
    <dgm:pt modelId="{E60FD818-BB05-4A8E-B608-03FD443F369E}" type="sibTrans" cxnId="{6E10FC9D-5D75-436D-B285-436ED101ABFF}">
      <dgm:prSet/>
      <dgm:spPr/>
      <dgm:t>
        <a:bodyPr/>
        <a:lstStyle/>
        <a:p>
          <a:endParaRPr lang="en-US"/>
        </a:p>
      </dgm:t>
    </dgm:pt>
    <dgm:pt modelId="{1AEA6FC9-81A4-49F3-8934-B4A2DDB5C14A}">
      <dgm:prSet/>
      <dgm:spPr/>
      <dgm:t>
        <a:bodyPr/>
        <a:lstStyle/>
        <a:p>
          <a:pPr>
            <a:lnSpc>
              <a:spcPct val="100000"/>
            </a:lnSpc>
          </a:pPr>
          <a:r>
            <a:rPr lang="en-US"/>
            <a:t>Collaboration &amp; Leadership (10%)</a:t>
          </a:r>
        </a:p>
      </dgm:t>
    </dgm:pt>
    <dgm:pt modelId="{0B0657BE-6707-4853-AF61-A47F5B5B1378}" type="parTrans" cxnId="{EA9B1089-85F0-45F3-A1E9-5F0551569C5B}">
      <dgm:prSet/>
      <dgm:spPr/>
      <dgm:t>
        <a:bodyPr/>
        <a:lstStyle/>
        <a:p>
          <a:endParaRPr lang="en-US"/>
        </a:p>
      </dgm:t>
    </dgm:pt>
    <dgm:pt modelId="{DC121D41-C6B4-4B38-B3C6-957CF8283D19}" type="sibTrans" cxnId="{EA9B1089-85F0-45F3-A1E9-5F0551569C5B}">
      <dgm:prSet/>
      <dgm:spPr/>
      <dgm:t>
        <a:bodyPr/>
        <a:lstStyle/>
        <a:p>
          <a:endParaRPr lang="en-US"/>
        </a:p>
      </dgm:t>
    </dgm:pt>
    <dgm:pt modelId="{F0170875-F7B6-47C3-A73B-27DF9427C70A}" type="pres">
      <dgm:prSet presAssocID="{0F10D176-B81C-45FB-BBF6-0CB584CB0380}" presName="root" presStyleCnt="0">
        <dgm:presLayoutVars>
          <dgm:dir/>
          <dgm:resizeHandles val="exact"/>
        </dgm:presLayoutVars>
      </dgm:prSet>
      <dgm:spPr/>
    </dgm:pt>
    <dgm:pt modelId="{1D1AA1AD-B011-4E63-8690-3843F1056349}" type="pres">
      <dgm:prSet presAssocID="{4B35B67E-D252-45D1-A6EF-90DE1FDAB1EF}" presName="compNode" presStyleCnt="0"/>
      <dgm:spPr/>
    </dgm:pt>
    <dgm:pt modelId="{6A8C4E2B-121B-4211-8DD0-2D91ACD5E895}" type="pres">
      <dgm:prSet presAssocID="{4B35B67E-D252-45D1-A6EF-90DE1FDAB1E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twork"/>
        </a:ext>
      </dgm:extLst>
    </dgm:pt>
    <dgm:pt modelId="{7313BE0C-F545-4AFB-96FC-5D4840219D79}" type="pres">
      <dgm:prSet presAssocID="{4B35B67E-D252-45D1-A6EF-90DE1FDAB1EF}" presName="spaceRect" presStyleCnt="0"/>
      <dgm:spPr/>
    </dgm:pt>
    <dgm:pt modelId="{6025A5D5-D3A2-45A1-BEE3-8A008A64F6DD}" type="pres">
      <dgm:prSet presAssocID="{4B35B67E-D252-45D1-A6EF-90DE1FDAB1EF}" presName="textRect" presStyleLbl="revTx" presStyleIdx="0" presStyleCnt="5">
        <dgm:presLayoutVars>
          <dgm:chMax val="1"/>
          <dgm:chPref val="1"/>
        </dgm:presLayoutVars>
      </dgm:prSet>
      <dgm:spPr/>
    </dgm:pt>
    <dgm:pt modelId="{89A354BA-3414-4F8B-894A-D9B491501677}" type="pres">
      <dgm:prSet presAssocID="{F9FC76E0-7D8E-4022-B7B0-04D13355F6FD}" presName="sibTrans" presStyleCnt="0"/>
      <dgm:spPr/>
    </dgm:pt>
    <dgm:pt modelId="{2D0D3C01-9CD0-4508-8752-CFF1AF2F9C7E}" type="pres">
      <dgm:prSet presAssocID="{78A06C54-381A-4FA5-BB60-A993BD89C969}" presName="compNode" presStyleCnt="0"/>
      <dgm:spPr/>
    </dgm:pt>
    <dgm:pt modelId="{F3B90857-A131-4433-AA9F-2237840944E9}" type="pres">
      <dgm:prSet presAssocID="{78A06C54-381A-4FA5-BB60-A993BD89C96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5A66ACED-F8D4-48F5-B0D0-B5EB3544A0B0}" type="pres">
      <dgm:prSet presAssocID="{78A06C54-381A-4FA5-BB60-A993BD89C969}" presName="spaceRect" presStyleCnt="0"/>
      <dgm:spPr/>
    </dgm:pt>
    <dgm:pt modelId="{1CD10329-4515-4A7F-B9D7-2F68F7C25B81}" type="pres">
      <dgm:prSet presAssocID="{78A06C54-381A-4FA5-BB60-A993BD89C969}" presName="textRect" presStyleLbl="revTx" presStyleIdx="1" presStyleCnt="5">
        <dgm:presLayoutVars>
          <dgm:chMax val="1"/>
          <dgm:chPref val="1"/>
        </dgm:presLayoutVars>
      </dgm:prSet>
      <dgm:spPr/>
    </dgm:pt>
    <dgm:pt modelId="{AA47D6C2-EE5C-40E5-92EF-B526836A9D21}" type="pres">
      <dgm:prSet presAssocID="{440452D8-4B08-426A-A337-FDBB7076D5AD}" presName="sibTrans" presStyleCnt="0"/>
      <dgm:spPr/>
    </dgm:pt>
    <dgm:pt modelId="{5F90C981-D134-47F7-9522-5C1A1DF40D6B}" type="pres">
      <dgm:prSet presAssocID="{EDC6BC67-988D-4D7D-A2C6-6A28EFC84355}" presName="compNode" presStyleCnt="0"/>
      <dgm:spPr/>
    </dgm:pt>
    <dgm:pt modelId="{D37A9491-2791-48D6-9D09-9969CC90BC7C}" type="pres">
      <dgm:prSet presAssocID="{EDC6BC67-988D-4D7D-A2C6-6A28EFC8435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acher"/>
        </a:ext>
      </dgm:extLst>
    </dgm:pt>
    <dgm:pt modelId="{02DB622A-C4A9-4600-AD47-1478CB3551C5}" type="pres">
      <dgm:prSet presAssocID="{EDC6BC67-988D-4D7D-A2C6-6A28EFC84355}" presName="spaceRect" presStyleCnt="0"/>
      <dgm:spPr/>
    </dgm:pt>
    <dgm:pt modelId="{8B0F2ED2-A558-4CC0-82F8-CCB86CAFB352}" type="pres">
      <dgm:prSet presAssocID="{EDC6BC67-988D-4D7D-A2C6-6A28EFC84355}" presName="textRect" presStyleLbl="revTx" presStyleIdx="2" presStyleCnt="5">
        <dgm:presLayoutVars>
          <dgm:chMax val="1"/>
          <dgm:chPref val="1"/>
        </dgm:presLayoutVars>
      </dgm:prSet>
      <dgm:spPr/>
    </dgm:pt>
    <dgm:pt modelId="{3A94E5E0-F309-467B-A415-F1F86888F303}" type="pres">
      <dgm:prSet presAssocID="{F370288D-1428-4C1F-81D6-BBF67B7F9015}" presName="sibTrans" presStyleCnt="0"/>
      <dgm:spPr/>
    </dgm:pt>
    <dgm:pt modelId="{2028D443-98E8-4B87-BF60-451DAD56B794}" type="pres">
      <dgm:prSet presAssocID="{FDBB4F71-4C32-4639-A5C4-BC244501F281}" presName="compNode" presStyleCnt="0"/>
      <dgm:spPr/>
    </dgm:pt>
    <dgm:pt modelId="{59D1E601-CF1A-45C8-AB51-56A0F5B72D02}" type="pres">
      <dgm:prSet presAssocID="{FDBB4F71-4C32-4639-A5C4-BC244501F28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dvertising"/>
        </a:ext>
      </dgm:extLst>
    </dgm:pt>
    <dgm:pt modelId="{87314482-C5DB-43DF-8C23-90B6DA9CACB7}" type="pres">
      <dgm:prSet presAssocID="{FDBB4F71-4C32-4639-A5C4-BC244501F281}" presName="spaceRect" presStyleCnt="0"/>
      <dgm:spPr/>
    </dgm:pt>
    <dgm:pt modelId="{B820FEA9-EC31-4150-891C-D3DB4B47E89B}" type="pres">
      <dgm:prSet presAssocID="{FDBB4F71-4C32-4639-A5C4-BC244501F281}" presName="textRect" presStyleLbl="revTx" presStyleIdx="3" presStyleCnt="5">
        <dgm:presLayoutVars>
          <dgm:chMax val="1"/>
          <dgm:chPref val="1"/>
        </dgm:presLayoutVars>
      </dgm:prSet>
      <dgm:spPr/>
    </dgm:pt>
    <dgm:pt modelId="{3D6F82CD-9D50-4599-B82D-D04DBE3D8A2E}" type="pres">
      <dgm:prSet presAssocID="{E60FD818-BB05-4A8E-B608-03FD443F369E}" presName="sibTrans" presStyleCnt="0"/>
      <dgm:spPr/>
    </dgm:pt>
    <dgm:pt modelId="{94E5FE26-6BD8-4853-A3D8-D838CF805B32}" type="pres">
      <dgm:prSet presAssocID="{1AEA6FC9-81A4-49F3-8934-B4A2DDB5C14A}" presName="compNode" presStyleCnt="0"/>
      <dgm:spPr/>
    </dgm:pt>
    <dgm:pt modelId="{56DC227D-87E2-43A2-B58A-97225D55FE06}" type="pres">
      <dgm:prSet presAssocID="{1AEA6FC9-81A4-49F3-8934-B4A2DDB5C14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ycle with People"/>
        </a:ext>
      </dgm:extLst>
    </dgm:pt>
    <dgm:pt modelId="{8F36A290-26DB-47B3-9E41-4DF2930BF006}" type="pres">
      <dgm:prSet presAssocID="{1AEA6FC9-81A4-49F3-8934-B4A2DDB5C14A}" presName="spaceRect" presStyleCnt="0"/>
      <dgm:spPr/>
    </dgm:pt>
    <dgm:pt modelId="{5622559F-DF22-44D1-8BD8-7D5327531484}" type="pres">
      <dgm:prSet presAssocID="{1AEA6FC9-81A4-49F3-8934-B4A2DDB5C14A}" presName="textRect" presStyleLbl="revTx" presStyleIdx="4" presStyleCnt="5">
        <dgm:presLayoutVars>
          <dgm:chMax val="1"/>
          <dgm:chPref val="1"/>
        </dgm:presLayoutVars>
      </dgm:prSet>
      <dgm:spPr/>
    </dgm:pt>
  </dgm:ptLst>
  <dgm:cxnLst>
    <dgm:cxn modelId="{EA9B1089-85F0-45F3-A1E9-5F0551569C5B}" srcId="{0F10D176-B81C-45FB-BBF6-0CB584CB0380}" destId="{1AEA6FC9-81A4-49F3-8934-B4A2DDB5C14A}" srcOrd="4" destOrd="0" parTransId="{0B0657BE-6707-4853-AF61-A47F5B5B1378}" sibTransId="{DC121D41-C6B4-4B38-B3C6-957CF8283D19}"/>
    <dgm:cxn modelId="{E448628A-41C2-452E-88C2-2F0EEA5BAF0E}" type="presOf" srcId="{1AEA6FC9-81A4-49F3-8934-B4A2DDB5C14A}" destId="{5622559F-DF22-44D1-8BD8-7D5327531484}" srcOrd="0" destOrd="0" presId="urn:microsoft.com/office/officeart/2018/2/layout/IconLabelList"/>
    <dgm:cxn modelId="{6E10FC9D-5D75-436D-B285-436ED101ABFF}" srcId="{0F10D176-B81C-45FB-BBF6-0CB584CB0380}" destId="{FDBB4F71-4C32-4639-A5C4-BC244501F281}" srcOrd="3" destOrd="0" parTransId="{3933DB26-2A51-4942-9517-AA9B8F75BAF0}" sibTransId="{E60FD818-BB05-4A8E-B608-03FD443F369E}"/>
    <dgm:cxn modelId="{9ED79C9F-8735-4459-A94E-F13D5D6682BE}" srcId="{0F10D176-B81C-45FB-BBF6-0CB584CB0380}" destId="{EDC6BC67-988D-4D7D-A2C6-6A28EFC84355}" srcOrd="2" destOrd="0" parTransId="{1160C209-1B3F-43B6-897B-9E35042AADCA}" sibTransId="{F370288D-1428-4C1F-81D6-BBF67B7F9015}"/>
    <dgm:cxn modelId="{95A801AF-6397-4B16-83E6-11BF13887C6B}" type="presOf" srcId="{FDBB4F71-4C32-4639-A5C4-BC244501F281}" destId="{B820FEA9-EC31-4150-891C-D3DB4B47E89B}" srcOrd="0" destOrd="0" presId="urn:microsoft.com/office/officeart/2018/2/layout/IconLabelList"/>
    <dgm:cxn modelId="{4A9768B2-2B1E-43A4-9654-4439245FCD26}" srcId="{0F10D176-B81C-45FB-BBF6-0CB584CB0380}" destId="{78A06C54-381A-4FA5-BB60-A993BD89C969}" srcOrd="1" destOrd="0" parTransId="{F8526707-BE3D-4D57-BE7F-875DEECE00BE}" sibTransId="{440452D8-4B08-426A-A337-FDBB7076D5AD}"/>
    <dgm:cxn modelId="{EF38B5BF-549A-4BDF-8723-E0C5AB652BAE}" srcId="{0F10D176-B81C-45FB-BBF6-0CB584CB0380}" destId="{4B35B67E-D252-45D1-A6EF-90DE1FDAB1EF}" srcOrd="0" destOrd="0" parTransId="{F2C219B8-1E88-40C6-B8AD-2C7EE193F60C}" sibTransId="{F9FC76E0-7D8E-4022-B7B0-04D13355F6FD}"/>
    <dgm:cxn modelId="{CC89F4D7-AC38-42E5-BFA0-055917E51592}" type="presOf" srcId="{4B35B67E-D252-45D1-A6EF-90DE1FDAB1EF}" destId="{6025A5D5-D3A2-45A1-BEE3-8A008A64F6DD}" srcOrd="0" destOrd="0" presId="urn:microsoft.com/office/officeart/2018/2/layout/IconLabelList"/>
    <dgm:cxn modelId="{1F88CFDD-385D-4684-B3B2-721219FBABDA}" type="presOf" srcId="{78A06C54-381A-4FA5-BB60-A993BD89C969}" destId="{1CD10329-4515-4A7F-B9D7-2F68F7C25B81}" srcOrd="0" destOrd="0" presId="urn:microsoft.com/office/officeart/2018/2/layout/IconLabelList"/>
    <dgm:cxn modelId="{92A751E2-19D9-4B65-AE8C-DA6B4713411B}" type="presOf" srcId="{EDC6BC67-988D-4D7D-A2C6-6A28EFC84355}" destId="{8B0F2ED2-A558-4CC0-82F8-CCB86CAFB352}" srcOrd="0" destOrd="0" presId="urn:microsoft.com/office/officeart/2018/2/layout/IconLabelList"/>
    <dgm:cxn modelId="{3C9D2FE4-C2C5-4BE4-BAB9-A85DB7A8B0A7}" type="presOf" srcId="{0F10D176-B81C-45FB-BBF6-0CB584CB0380}" destId="{F0170875-F7B6-47C3-A73B-27DF9427C70A}" srcOrd="0" destOrd="0" presId="urn:microsoft.com/office/officeart/2018/2/layout/IconLabelList"/>
    <dgm:cxn modelId="{FC313571-939D-4792-9F38-40D0EA99B1AA}" type="presParOf" srcId="{F0170875-F7B6-47C3-A73B-27DF9427C70A}" destId="{1D1AA1AD-B011-4E63-8690-3843F1056349}" srcOrd="0" destOrd="0" presId="urn:microsoft.com/office/officeart/2018/2/layout/IconLabelList"/>
    <dgm:cxn modelId="{B18FE1DD-B686-473A-8CE1-1186A32F93D5}" type="presParOf" srcId="{1D1AA1AD-B011-4E63-8690-3843F1056349}" destId="{6A8C4E2B-121B-4211-8DD0-2D91ACD5E895}" srcOrd="0" destOrd="0" presId="urn:microsoft.com/office/officeart/2018/2/layout/IconLabelList"/>
    <dgm:cxn modelId="{EE87973B-677B-4856-8F60-521B2F10A6BE}" type="presParOf" srcId="{1D1AA1AD-B011-4E63-8690-3843F1056349}" destId="{7313BE0C-F545-4AFB-96FC-5D4840219D79}" srcOrd="1" destOrd="0" presId="urn:microsoft.com/office/officeart/2018/2/layout/IconLabelList"/>
    <dgm:cxn modelId="{DF7A489E-C45B-4DFF-9C26-63B49B9A0645}" type="presParOf" srcId="{1D1AA1AD-B011-4E63-8690-3843F1056349}" destId="{6025A5D5-D3A2-45A1-BEE3-8A008A64F6DD}" srcOrd="2" destOrd="0" presId="urn:microsoft.com/office/officeart/2018/2/layout/IconLabelList"/>
    <dgm:cxn modelId="{BECE2B66-C2D8-4C20-B0E5-9EAE96FBE7E6}" type="presParOf" srcId="{F0170875-F7B6-47C3-A73B-27DF9427C70A}" destId="{89A354BA-3414-4F8B-894A-D9B491501677}" srcOrd="1" destOrd="0" presId="urn:microsoft.com/office/officeart/2018/2/layout/IconLabelList"/>
    <dgm:cxn modelId="{0ECDAA0B-6F0B-48C5-AAF0-B6D932243729}" type="presParOf" srcId="{F0170875-F7B6-47C3-A73B-27DF9427C70A}" destId="{2D0D3C01-9CD0-4508-8752-CFF1AF2F9C7E}" srcOrd="2" destOrd="0" presId="urn:microsoft.com/office/officeart/2018/2/layout/IconLabelList"/>
    <dgm:cxn modelId="{CCEE4EE0-D5BE-4A69-AD69-1DA089B7AD3D}" type="presParOf" srcId="{2D0D3C01-9CD0-4508-8752-CFF1AF2F9C7E}" destId="{F3B90857-A131-4433-AA9F-2237840944E9}" srcOrd="0" destOrd="0" presId="urn:microsoft.com/office/officeart/2018/2/layout/IconLabelList"/>
    <dgm:cxn modelId="{2344E8B4-C70A-4B95-A366-C32131A163A1}" type="presParOf" srcId="{2D0D3C01-9CD0-4508-8752-CFF1AF2F9C7E}" destId="{5A66ACED-F8D4-48F5-B0D0-B5EB3544A0B0}" srcOrd="1" destOrd="0" presId="urn:microsoft.com/office/officeart/2018/2/layout/IconLabelList"/>
    <dgm:cxn modelId="{3BBD9FE9-D4A2-4149-88A1-800EBDB2C028}" type="presParOf" srcId="{2D0D3C01-9CD0-4508-8752-CFF1AF2F9C7E}" destId="{1CD10329-4515-4A7F-B9D7-2F68F7C25B81}" srcOrd="2" destOrd="0" presId="urn:microsoft.com/office/officeart/2018/2/layout/IconLabelList"/>
    <dgm:cxn modelId="{1DF85E6C-9F36-42B7-978C-DC6E7F713E8F}" type="presParOf" srcId="{F0170875-F7B6-47C3-A73B-27DF9427C70A}" destId="{AA47D6C2-EE5C-40E5-92EF-B526836A9D21}" srcOrd="3" destOrd="0" presId="urn:microsoft.com/office/officeart/2018/2/layout/IconLabelList"/>
    <dgm:cxn modelId="{15D90507-0637-4223-8148-76D0AE51A98B}" type="presParOf" srcId="{F0170875-F7B6-47C3-A73B-27DF9427C70A}" destId="{5F90C981-D134-47F7-9522-5C1A1DF40D6B}" srcOrd="4" destOrd="0" presId="urn:microsoft.com/office/officeart/2018/2/layout/IconLabelList"/>
    <dgm:cxn modelId="{0F8D6797-A3D9-40D2-9CD4-048F07CE556F}" type="presParOf" srcId="{5F90C981-D134-47F7-9522-5C1A1DF40D6B}" destId="{D37A9491-2791-48D6-9D09-9969CC90BC7C}" srcOrd="0" destOrd="0" presId="urn:microsoft.com/office/officeart/2018/2/layout/IconLabelList"/>
    <dgm:cxn modelId="{0A071987-E003-42B4-ABE3-34B0BDE878DA}" type="presParOf" srcId="{5F90C981-D134-47F7-9522-5C1A1DF40D6B}" destId="{02DB622A-C4A9-4600-AD47-1478CB3551C5}" srcOrd="1" destOrd="0" presId="urn:microsoft.com/office/officeart/2018/2/layout/IconLabelList"/>
    <dgm:cxn modelId="{D38A2027-54DF-4D44-854A-3A99AAE70FDF}" type="presParOf" srcId="{5F90C981-D134-47F7-9522-5C1A1DF40D6B}" destId="{8B0F2ED2-A558-4CC0-82F8-CCB86CAFB352}" srcOrd="2" destOrd="0" presId="urn:microsoft.com/office/officeart/2018/2/layout/IconLabelList"/>
    <dgm:cxn modelId="{A17AEB33-8B06-4609-8ABB-35E368B71CC8}" type="presParOf" srcId="{F0170875-F7B6-47C3-A73B-27DF9427C70A}" destId="{3A94E5E0-F309-467B-A415-F1F86888F303}" srcOrd="5" destOrd="0" presId="urn:microsoft.com/office/officeart/2018/2/layout/IconLabelList"/>
    <dgm:cxn modelId="{1A6907D1-2552-4B2A-ACEF-6CE3B1BEF20B}" type="presParOf" srcId="{F0170875-F7B6-47C3-A73B-27DF9427C70A}" destId="{2028D443-98E8-4B87-BF60-451DAD56B794}" srcOrd="6" destOrd="0" presId="urn:microsoft.com/office/officeart/2018/2/layout/IconLabelList"/>
    <dgm:cxn modelId="{8665A97E-66E2-4E47-A413-728977116673}" type="presParOf" srcId="{2028D443-98E8-4B87-BF60-451DAD56B794}" destId="{59D1E601-CF1A-45C8-AB51-56A0F5B72D02}" srcOrd="0" destOrd="0" presId="urn:microsoft.com/office/officeart/2018/2/layout/IconLabelList"/>
    <dgm:cxn modelId="{AC045E55-AA19-40A9-BA54-ABEE8F46B6F6}" type="presParOf" srcId="{2028D443-98E8-4B87-BF60-451DAD56B794}" destId="{87314482-C5DB-43DF-8C23-90B6DA9CACB7}" srcOrd="1" destOrd="0" presId="urn:microsoft.com/office/officeart/2018/2/layout/IconLabelList"/>
    <dgm:cxn modelId="{1FAC3324-9316-41B6-A7B8-89E3C5FE2BBD}" type="presParOf" srcId="{2028D443-98E8-4B87-BF60-451DAD56B794}" destId="{B820FEA9-EC31-4150-891C-D3DB4B47E89B}" srcOrd="2" destOrd="0" presId="urn:microsoft.com/office/officeart/2018/2/layout/IconLabelList"/>
    <dgm:cxn modelId="{61B63D9D-8D51-4ED4-9E8C-E72F4E507623}" type="presParOf" srcId="{F0170875-F7B6-47C3-A73B-27DF9427C70A}" destId="{3D6F82CD-9D50-4599-B82D-D04DBE3D8A2E}" srcOrd="7" destOrd="0" presId="urn:microsoft.com/office/officeart/2018/2/layout/IconLabelList"/>
    <dgm:cxn modelId="{903E6CCA-9329-4E18-8C0C-B7F9D60FEF48}" type="presParOf" srcId="{F0170875-F7B6-47C3-A73B-27DF9427C70A}" destId="{94E5FE26-6BD8-4853-A3D8-D838CF805B32}" srcOrd="8" destOrd="0" presId="urn:microsoft.com/office/officeart/2018/2/layout/IconLabelList"/>
    <dgm:cxn modelId="{3B2DE4A5-8C7A-4E09-A0A5-6CC03588A790}" type="presParOf" srcId="{94E5FE26-6BD8-4853-A3D8-D838CF805B32}" destId="{56DC227D-87E2-43A2-B58A-97225D55FE06}" srcOrd="0" destOrd="0" presId="urn:microsoft.com/office/officeart/2018/2/layout/IconLabelList"/>
    <dgm:cxn modelId="{01EF98BE-E9D1-4DB0-8B75-C970533ED09A}" type="presParOf" srcId="{94E5FE26-6BD8-4853-A3D8-D838CF805B32}" destId="{8F36A290-26DB-47B3-9E41-4DF2930BF006}" srcOrd="1" destOrd="0" presId="urn:microsoft.com/office/officeart/2018/2/layout/IconLabelList"/>
    <dgm:cxn modelId="{C80EF4CF-A087-4545-9D98-05CD221A20CB}" type="presParOf" srcId="{94E5FE26-6BD8-4853-A3D8-D838CF805B32}" destId="{5622559F-DF22-44D1-8BD8-7D532753148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928881-DB77-4751-BF8A-2C8E3358BD2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E3568EF-3B9B-40B1-BAB7-88251D584ABE}">
      <dgm:prSet/>
      <dgm:spPr/>
      <dgm:t>
        <a:bodyPr/>
        <a:lstStyle/>
        <a:p>
          <a:pPr>
            <a:defRPr cap="all"/>
          </a:pPr>
          <a:r>
            <a:rPr lang="en-US"/>
            <a:t>Minimum 1 lead speaker</a:t>
          </a:r>
        </a:p>
      </dgm:t>
    </dgm:pt>
    <dgm:pt modelId="{CCC8353A-222D-493D-9103-AA42DA5D8A39}" type="parTrans" cxnId="{242FE230-1B1A-435F-A2E3-DC6CAD2F9336}">
      <dgm:prSet/>
      <dgm:spPr/>
      <dgm:t>
        <a:bodyPr/>
        <a:lstStyle/>
        <a:p>
          <a:endParaRPr lang="en-US"/>
        </a:p>
      </dgm:t>
    </dgm:pt>
    <dgm:pt modelId="{1DACCB4A-7781-4767-9F90-6B5C62BF9C33}" type="sibTrans" cxnId="{242FE230-1B1A-435F-A2E3-DC6CAD2F9336}">
      <dgm:prSet/>
      <dgm:spPr/>
      <dgm:t>
        <a:bodyPr/>
        <a:lstStyle/>
        <a:p>
          <a:endParaRPr lang="en-US"/>
        </a:p>
      </dgm:t>
    </dgm:pt>
    <dgm:pt modelId="{D3E221EC-CA1A-46E6-B633-5FBB070A20FA}">
      <dgm:prSet/>
      <dgm:spPr/>
      <dgm:t>
        <a:bodyPr/>
        <a:lstStyle/>
        <a:p>
          <a:pPr>
            <a:defRPr cap="all"/>
          </a:pPr>
          <a:r>
            <a:rPr lang="en-US"/>
            <a:t>2–3 content speakers</a:t>
          </a:r>
        </a:p>
      </dgm:t>
    </dgm:pt>
    <dgm:pt modelId="{B977B0CD-5975-4ECD-A3ED-3CE317ABAD57}" type="parTrans" cxnId="{AF2AC964-1ACE-4B96-99B4-D9E45890232F}">
      <dgm:prSet/>
      <dgm:spPr/>
      <dgm:t>
        <a:bodyPr/>
        <a:lstStyle/>
        <a:p>
          <a:endParaRPr lang="en-US"/>
        </a:p>
      </dgm:t>
    </dgm:pt>
    <dgm:pt modelId="{0E0F46A2-82B9-4FAE-8D16-C7C181725A62}" type="sibTrans" cxnId="{AF2AC964-1ACE-4B96-99B4-D9E45890232F}">
      <dgm:prSet/>
      <dgm:spPr/>
      <dgm:t>
        <a:bodyPr/>
        <a:lstStyle/>
        <a:p>
          <a:endParaRPr lang="en-US"/>
        </a:p>
      </dgm:t>
    </dgm:pt>
    <dgm:pt modelId="{6D2C9F21-17A2-484A-85D0-03084644A2FB}">
      <dgm:prSet/>
      <dgm:spPr/>
      <dgm:t>
        <a:bodyPr/>
        <a:lstStyle/>
        <a:p>
          <a:pPr>
            <a:defRPr cap="all"/>
          </a:pPr>
          <a:r>
            <a:rPr lang="en-US"/>
            <a:t>4–5 floating SMEs/coaches</a:t>
          </a:r>
        </a:p>
      </dgm:t>
    </dgm:pt>
    <dgm:pt modelId="{C0F34B0F-3EFF-4CF5-8F98-B799A207C689}" type="parTrans" cxnId="{DA6A5321-D66E-4F58-8A04-53E1F9D22665}">
      <dgm:prSet/>
      <dgm:spPr/>
      <dgm:t>
        <a:bodyPr/>
        <a:lstStyle/>
        <a:p>
          <a:endParaRPr lang="en-US"/>
        </a:p>
      </dgm:t>
    </dgm:pt>
    <dgm:pt modelId="{627DE56F-E253-4204-8E1E-A4F50B785BCF}" type="sibTrans" cxnId="{DA6A5321-D66E-4F58-8A04-53E1F9D22665}">
      <dgm:prSet/>
      <dgm:spPr/>
      <dgm:t>
        <a:bodyPr/>
        <a:lstStyle/>
        <a:p>
          <a:endParaRPr lang="en-US"/>
        </a:p>
      </dgm:t>
    </dgm:pt>
    <dgm:pt modelId="{7F1C43E0-A5C5-499D-A677-7385B0F8072D}">
      <dgm:prSet/>
      <dgm:spPr/>
      <dgm:t>
        <a:bodyPr/>
        <a:lstStyle/>
        <a:p>
          <a:pPr>
            <a:defRPr cap="all"/>
          </a:pPr>
          <a:r>
            <a:rPr lang="en-US"/>
            <a:t>timekeeper and scorekeeper for logistics</a:t>
          </a:r>
        </a:p>
      </dgm:t>
    </dgm:pt>
    <dgm:pt modelId="{54CD6BF2-1FA7-44CA-9054-AF5D2DA1F914}" type="parTrans" cxnId="{9C757E07-A3ED-4461-BE00-6F4CB4767882}">
      <dgm:prSet/>
      <dgm:spPr/>
      <dgm:t>
        <a:bodyPr/>
        <a:lstStyle/>
        <a:p>
          <a:endParaRPr lang="en-US"/>
        </a:p>
      </dgm:t>
    </dgm:pt>
    <dgm:pt modelId="{A7030F88-0C38-4778-A014-A6A9C0F3E543}" type="sibTrans" cxnId="{9C757E07-A3ED-4461-BE00-6F4CB4767882}">
      <dgm:prSet/>
      <dgm:spPr/>
      <dgm:t>
        <a:bodyPr/>
        <a:lstStyle/>
        <a:p>
          <a:endParaRPr lang="en-US"/>
        </a:p>
      </dgm:t>
    </dgm:pt>
    <dgm:pt modelId="{25F770EF-59EE-46F1-8DF9-C33C5F27FF0D}" type="pres">
      <dgm:prSet presAssocID="{E3928881-DB77-4751-BF8A-2C8E3358BD21}" presName="root" presStyleCnt="0">
        <dgm:presLayoutVars>
          <dgm:dir/>
          <dgm:resizeHandles val="exact"/>
        </dgm:presLayoutVars>
      </dgm:prSet>
      <dgm:spPr/>
    </dgm:pt>
    <dgm:pt modelId="{38772787-4DC4-45BE-8FDF-27805F1890DA}" type="pres">
      <dgm:prSet presAssocID="{CE3568EF-3B9B-40B1-BAB7-88251D584ABE}" presName="compNode" presStyleCnt="0"/>
      <dgm:spPr/>
    </dgm:pt>
    <dgm:pt modelId="{4AFBB812-96C5-4379-BE1E-0EBE61FC3057}" type="pres">
      <dgm:prSet presAssocID="{CE3568EF-3B9B-40B1-BAB7-88251D584ABE}" presName="iconBgRect" presStyleLbl="bgShp" presStyleIdx="0" presStyleCnt="4"/>
      <dgm:spPr/>
    </dgm:pt>
    <dgm:pt modelId="{CD834A75-DE6B-43D7-AB7A-BC49D38A6042}" type="pres">
      <dgm:prSet presAssocID="{CE3568EF-3B9B-40B1-BAB7-88251D584AB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olume"/>
        </a:ext>
      </dgm:extLst>
    </dgm:pt>
    <dgm:pt modelId="{D2CBB8D9-3F55-417F-A14F-3C446DA0CE34}" type="pres">
      <dgm:prSet presAssocID="{CE3568EF-3B9B-40B1-BAB7-88251D584ABE}" presName="spaceRect" presStyleCnt="0"/>
      <dgm:spPr/>
    </dgm:pt>
    <dgm:pt modelId="{CBD2C9B5-0C10-410B-B922-E75D45149592}" type="pres">
      <dgm:prSet presAssocID="{CE3568EF-3B9B-40B1-BAB7-88251D584ABE}" presName="textRect" presStyleLbl="revTx" presStyleIdx="0" presStyleCnt="4">
        <dgm:presLayoutVars>
          <dgm:chMax val="1"/>
          <dgm:chPref val="1"/>
        </dgm:presLayoutVars>
      </dgm:prSet>
      <dgm:spPr/>
    </dgm:pt>
    <dgm:pt modelId="{3332B24D-5A05-4912-986B-D38CE8E3FA0B}" type="pres">
      <dgm:prSet presAssocID="{1DACCB4A-7781-4767-9F90-6B5C62BF9C33}" presName="sibTrans" presStyleCnt="0"/>
      <dgm:spPr/>
    </dgm:pt>
    <dgm:pt modelId="{B3BD3235-2670-4EDE-BF99-84E68FDE09A3}" type="pres">
      <dgm:prSet presAssocID="{D3E221EC-CA1A-46E6-B633-5FBB070A20FA}" presName="compNode" presStyleCnt="0"/>
      <dgm:spPr/>
    </dgm:pt>
    <dgm:pt modelId="{7C20F871-11A0-48EB-A993-B1AC55A0914E}" type="pres">
      <dgm:prSet presAssocID="{D3E221EC-CA1A-46E6-B633-5FBB070A20FA}" presName="iconBgRect" presStyleLbl="bgShp" presStyleIdx="1" presStyleCnt="4"/>
      <dgm:spPr/>
    </dgm:pt>
    <dgm:pt modelId="{8944C565-90CC-4E8F-8952-BC83621D733E}" type="pres">
      <dgm:prSet presAssocID="{D3E221EC-CA1A-46E6-B633-5FBB070A20F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ecturer"/>
        </a:ext>
      </dgm:extLst>
    </dgm:pt>
    <dgm:pt modelId="{C3779B12-F39D-4E92-833A-A16B39315E8E}" type="pres">
      <dgm:prSet presAssocID="{D3E221EC-CA1A-46E6-B633-5FBB070A20FA}" presName="spaceRect" presStyleCnt="0"/>
      <dgm:spPr/>
    </dgm:pt>
    <dgm:pt modelId="{0610A18E-1DB1-4A4E-8DD7-5FE234E0C9B2}" type="pres">
      <dgm:prSet presAssocID="{D3E221EC-CA1A-46E6-B633-5FBB070A20FA}" presName="textRect" presStyleLbl="revTx" presStyleIdx="1" presStyleCnt="4">
        <dgm:presLayoutVars>
          <dgm:chMax val="1"/>
          <dgm:chPref val="1"/>
        </dgm:presLayoutVars>
      </dgm:prSet>
      <dgm:spPr/>
    </dgm:pt>
    <dgm:pt modelId="{8F538281-2E88-4D93-815F-56F3B5C44E3F}" type="pres">
      <dgm:prSet presAssocID="{0E0F46A2-82B9-4FAE-8D16-C7C181725A62}" presName="sibTrans" presStyleCnt="0"/>
      <dgm:spPr/>
    </dgm:pt>
    <dgm:pt modelId="{2CFF4C3A-4294-4135-9092-599F5F36E1D0}" type="pres">
      <dgm:prSet presAssocID="{6D2C9F21-17A2-484A-85D0-03084644A2FB}" presName="compNode" presStyleCnt="0"/>
      <dgm:spPr/>
    </dgm:pt>
    <dgm:pt modelId="{AEDEB24E-2CD0-458A-89DD-B4C60EE61C25}" type="pres">
      <dgm:prSet presAssocID="{6D2C9F21-17A2-484A-85D0-03084644A2FB}" presName="iconBgRect" presStyleLbl="bgShp" presStyleIdx="2" presStyleCnt="4"/>
      <dgm:spPr/>
    </dgm:pt>
    <dgm:pt modelId="{BA43DD5D-4711-4F2B-9D93-6EC5BF1F355A}" type="pres">
      <dgm:prSet presAssocID="{6D2C9F21-17A2-484A-85D0-03084644A2F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iosk"/>
        </a:ext>
      </dgm:extLst>
    </dgm:pt>
    <dgm:pt modelId="{5C40C6F5-1576-46F5-9BC7-0E4691B886BC}" type="pres">
      <dgm:prSet presAssocID="{6D2C9F21-17A2-484A-85D0-03084644A2FB}" presName="spaceRect" presStyleCnt="0"/>
      <dgm:spPr/>
    </dgm:pt>
    <dgm:pt modelId="{D6713A8C-76D0-4831-B879-0FCE06BB7345}" type="pres">
      <dgm:prSet presAssocID="{6D2C9F21-17A2-484A-85D0-03084644A2FB}" presName="textRect" presStyleLbl="revTx" presStyleIdx="2" presStyleCnt="4">
        <dgm:presLayoutVars>
          <dgm:chMax val="1"/>
          <dgm:chPref val="1"/>
        </dgm:presLayoutVars>
      </dgm:prSet>
      <dgm:spPr/>
    </dgm:pt>
    <dgm:pt modelId="{867B4D0E-3D10-4F88-900E-6EEBE75AE627}" type="pres">
      <dgm:prSet presAssocID="{627DE56F-E253-4204-8E1E-A4F50B785BCF}" presName="sibTrans" presStyleCnt="0"/>
      <dgm:spPr/>
    </dgm:pt>
    <dgm:pt modelId="{FF0EBE27-B0C4-479A-BF5F-2572CDE0CDF3}" type="pres">
      <dgm:prSet presAssocID="{7F1C43E0-A5C5-499D-A677-7385B0F8072D}" presName="compNode" presStyleCnt="0"/>
      <dgm:spPr/>
    </dgm:pt>
    <dgm:pt modelId="{7F263F49-50EC-41BB-BF5D-CC44D0CF41CD}" type="pres">
      <dgm:prSet presAssocID="{7F1C43E0-A5C5-499D-A677-7385B0F8072D}" presName="iconBgRect" presStyleLbl="bgShp" presStyleIdx="3" presStyleCnt="4"/>
      <dgm:spPr/>
    </dgm:pt>
    <dgm:pt modelId="{30FDA342-3E86-4A7C-BB96-B463A055EA58}" type="pres">
      <dgm:prSet presAssocID="{7F1C43E0-A5C5-499D-A677-7385B0F8072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025C6838-C856-4AA3-B635-6C0B14F8F19C}" type="pres">
      <dgm:prSet presAssocID="{7F1C43E0-A5C5-499D-A677-7385B0F8072D}" presName="spaceRect" presStyleCnt="0"/>
      <dgm:spPr/>
    </dgm:pt>
    <dgm:pt modelId="{454449B8-435C-41D2-867D-5F6E03B8EDF9}" type="pres">
      <dgm:prSet presAssocID="{7F1C43E0-A5C5-499D-A677-7385B0F8072D}" presName="textRect" presStyleLbl="revTx" presStyleIdx="3" presStyleCnt="4">
        <dgm:presLayoutVars>
          <dgm:chMax val="1"/>
          <dgm:chPref val="1"/>
        </dgm:presLayoutVars>
      </dgm:prSet>
      <dgm:spPr/>
    </dgm:pt>
  </dgm:ptLst>
  <dgm:cxnLst>
    <dgm:cxn modelId="{F5848406-D52E-4DE9-8CF8-C8B48D788B86}" type="presOf" srcId="{E3928881-DB77-4751-BF8A-2C8E3358BD21}" destId="{25F770EF-59EE-46F1-8DF9-C33C5F27FF0D}" srcOrd="0" destOrd="0" presId="urn:microsoft.com/office/officeart/2018/5/layout/IconCircleLabelList"/>
    <dgm:cxn modelId="{9C757E07-A3ED-4461-BE00-6F4CB4767882}" srcId="{E3928881-DB77-4751-BF8A-2C8E3358BD21}" destId="{7F1C43E0-A5C5-499D-A677-7385B0F8072D}" srcOrd="3" destOrd="0" parTransId="{54CD6BF2-1FA7-44CA-9054-AF5D2DA1F914}" sibTransId="{A7030F88-0C38-4778-A014-A6A9C0F3E543}"/>
    <dgm:cxn modelId="{DA6A5321-D66E-4F58-8A04-53E1F9D22665}" srcId="{E3928881-DB77-4751-BF8A-2C8E3358BD21}" destId="{6D2C9F21-17A2-484A-85D0-03084644A2FB}" srcOrd="2" destOrd="0" parTransId="{C0F34B0F-3EFF-4CF5-8F98-B799A207C689}" sibTransId="{627DE56F-E253-4204-8E1E-A4F50B785BCF}"/>
    <dgm:cxn modelId="{242FE230-1B1A-435F-A2E3-DC6CAD2F9336}" srcId="{E3928881-DB77-4751-BF8A-2C8E3358BD21}" destId="{CE3568EF-3B9B-40B1-BAB7-88251D584ABE}" srcOrd="0" destOrd="0" parTransId="{CCC8353A-222D-493D-9103-AA42DA5D8A39}" sibTransId="{1DACCB4A-7781-4767-9F90-6B5C62BF9C33}"/>
    <dgm:cxn modelId="{57C5FB5F-B4E5-492F-8FF5-0CEFA7C74C8C}" type="presOf" srcId="{6D2C9F21-17A2-484A-85D0-03084644A2FB}" destId="{D6713A8C-76D0-4831-B879-0FCE06BB7345}" srcOrd="0" destOrd="0" presId="urn:microsoft.com/office/officeart/2018/5/layout/IconCircleLabelList"/>
    <dgm:cxn modelId="{AF2AC964-1ACE-4B96-99B4-D9E45890232F}" srcId="{E3928881-DB77-4751-BF8A-2C8E3358BD21}" destId="{D3E221EC-CA1A-46E6-B633-5FBB070A20FA}" srcOrd="1" destOrd="0" parTransId="{B977B0CD-5975-4ECD-A3ED-3CE317ABAD57}" sibTransId="{0E0F46A2-82B9-4FAE-8D16-C7C181725A62}"/>
    <dgm:cxn modelId="{533A6850-0BD4-42B4-B702-FFF1730C74D8}" type="presOf" srcId="{7F1C43E0-A5C5-499D-A677-7385B0F8072D}" destId="{454449B8-435C-41D2-867D-5F6E03B8EDF9}" srcOrd="0" destOrd="0" presId="urn:microsoft.com/office/officeart/2018/5/layout/IconCircleLabelList"/>
    <dgm:cxn modelId="{E3E712DA-E38F-4C1E-AABD-BA854080AB80}" type="presOf" srcId="{D3E221EC-CA1A-46E6-B633-5FBB070A20FA}" destId="{0610A18E-1DB1-4A4E-8DD7-5FE234E0C9B2}" srcOrd="0" destOrd="0" presId="urn:microsoft.com/office/officeart/2018/5/layout/IconCircleLabelList"/>
    <dgm:cxn modelId="{B17EDEDF-4B23-47F3-B536-00DC6DD3BA0D}" type="presOf" srcId="{CE3568EF-3B9B-40B1-BAB7-88251D584ABE}" destId="{CBD2C9B5-0C10-410B-B922-E75D45149592}" srcOrd="0" destOrd="0" presId="urn:microsoft.com/office/officeart/2018/5/layout/IconCircleLabelList"/>
    <dgm:cxn modelId="{4AE798F4-E40D-4301-BF7F-86CFCDBF785F}" type="presParOf" srcId="{25F770EF-59EE-46F1-8DF9-C33C5F27FF0D}" destId="{38772787-4DC4-45BE-8FDF-27805F1890DA}" srcOrd="0" destOrd="0" presId="urn:microsoft.com/office/officeart/2018/5/layout/IconCircleLabelList"/>
    <dgm:cxn modelId="{0F62D516-BAD1-4C93-A0B0-2F19F6005EFB}" type="presParOf" srcId="{38772787-4DC4-45BE-8FDF-27805F1890DA}" destId="{4AFBB812-96C5-4379-BE1E-0EBE61FC3057}" srcOrd="0" destOrd="0" presId="urn:microsoft.com/office/officeart/2018/5/layout/IconCircleLabelList"/>
    <dgm:cxn modelId="{6EFA9269-0A72-458B-9F7C-3D98D792BA09}" type="presParOf" srcId="{38772787-4DC4-45BE-8FDF-27805F1890DA}" destId="{CD834A75-DE6B-43D7-AB7A-BC49D38A6042}" srcOrd="1" destOrd="0" presId="urn:microsoft.com/office/officeart/2018/5/layout/IconCircleLabelList"/>
    <dgm:cxn modelId="{4576145F-320F-464E-AF4D-812A16F43F2E}" type="presParOf" srcId="{38772787-4DC4-45BE-8FDF-27805F1890DA}" destId="{D2CBB8D9-3F55-417F-A14F-3C446DA0CE34}" srcOrd="2" destOrd="0" presId="urn:microsoft.com/office/officeart/2018/5/layout/IconCircleLabelList"/>
    <dgm:cxn modelId="{548FDDE6-99B3-4958-A655-5DDB8318E5D8}" type="presParOf" srcId="{38772787-4DC4-45BE-8FDF-27805F1890DA}" destId="{CBD2C9B5-0C10-410B-B922-E75D45149592}" srcOrd="3" destOrd="0" presId="urn:microsoft.com/office/officeart/2018/5/layout/IconCircleLabelList"/>
    <dgm:cxn modelId="{3A7A7147-624C-4339-B575-AB9168B875BA}" type="presParOf" srcId="{25F770EF-59EE-46F1-8DF9-C33C5F27FF0D}" destId="{3332B24D-5A05-4912-986B-D38CE8E3FA0B}" srcOrd="1" destOrd="0" presId="urn:microsoft.com/office/officeart/2018/5/layout/IconCircleLabelList"/>
    <dgm:cxn modelId="{CE41E539-8EA0-4E34-A7A0-A8D455933E6C}" type="presParOf" srcId="{25F770EF-59EE-46F1-8DF9-C33C5F27FF0D}" destId="{B3BD3235-2670-4EDE-BF99-84E68FDE09A3}" srcOrd="2" destOrd="0" presId="urn:microsoft.com/office/officeart/2018/5/layout/IconCircleLabelList"/>
    <dgm:cxn modelId="{ECFCB4B7-D903-4A9F-A538-3C7167B422EA}" type="presParOf" srcId="{B3BD3235-2670-4EDE-BF99-84E68FDE09A3}" destId="{7C20F871-11A0-48EB-A993-B1AC55A0914E}" srcOrd="0" destOrd="0" presId="urn:microsoft.com/office/officeart/2018/5/layout/IconCircleLabelList"/>
    <dgm:cxn modelId="{28073C2E-B7E6-48F9-9D45-C3778EACC995}" type="presParOf" srcId="{B3BD3235-2670-4EDE-BF99-84E68FDE09A3}" destId="{8944C565-90CC-4E8F-8952-BC83621D733E}" srcOrd="1" destOrd="0" presId="urn:microsoft.com/office/officeart/2018/5/layout/IconCircleLabelList"/>
    <dgm:cxn modelId="{D3D41BD1-66F0-4707-A032-0B395630A56E}" type="presParOf" srcId="{B3BD3235-2670-4EDE-BF99-84E68FDE09A3}" destId="{C3779B12-F39D-4E92-833A-A16B39315E8E}" srcOrd="2" destOrd="0" presId="urn:microsoft.com/office/officeart/2018/5/layout/IconCircleLabelList"/>
    <dgm:cxn modelId="{F242A40B-BD2C-4C2B-A89A-D8A2610C0E59}" type="presParOf" srcId="{B3BD3235-2670-4EDE-BF99-84E68FDE09A3}" destId="{0610A18E-1DB1-4A4E-8DD7-5FE234E0C9B2}" srcOrd="3" destOrd="0" presId="urn:microsoft.com/office/officeart/2018/5/layout/IconCircleLabelList"/>
    <dgm:cxn modelId="{386DFE23-1694-466A-83DC-EB437309B026}" type="presParOf" srcId="{25F770EF-59EE-46F1-8DF9-C33C5F27FF0D}" destId="{8F538281-2E88-4D93-815F-56F3B5C44E3F}" srcOrd="3" destOrd="0" presId="urn:microsoft.com/office/officeart/2018/5/layout/IconCircleLabelList"/>
    <dgm:cxn modelId="{8EABF52F-E74A-4EE4-B04C-A374710A1F27}" type="presParOf" srcId="{25F770EF-59EE-46F1-8DF9-C33C5F27FF0D}" destId="{2CFF4C3A-4294-4135-9092-599F5F36E1D0}" srcOrd="4" destOrd="0" presId="urn:microsoft.com/office/officeart/2018/5/layout/IconCircleLabelList"/>
    <dgm:cxn modelId="{C7E35183-EC6D-417C-83C0-02460E1883A5}" type="presParOf" srcId="{2CFF4C3A-4294-4135-9092-599F5F36E1D0}" destId="{AEDEB24E-2CD0-458A-89DD-B4C60EE61C25}" srcOrd="0" destOrd="0" presId="urn:microsoft.com/office/officeart/2018/5/layout/IconCircleLabelList"/>
    <dgm:cxn modelId="{1FC90AE0-9223-4DD7-9E05-058A4EC4B1B6}" type="presParOf" srcId="{2CFF4C3A-4294-4135-9092-599F5F36E1D0}" destId="{BA43DD5D-4711-4F2B-9D93-6EC5BF1F355A}" srcOrd="1" destOrd="0" presId="urn:microsoft.com/office/officeart/2018/5/layout/IconCircleLabelList"/>
    <dgm:cxn modelId="{7B52CEC3-9062-4237-8098-FB290A7B0784}" type="presParOf" srcId="{2CFF4C3A-4294-4135-9092-599F5F36E1D0}" destId="{5C40C6F5-1576-46F5-9BC7-0E4691B886BC}" srcOrd="2" destOrd="0" presId="urn:microsoft.com/office/officeart/2018/5/layout/IconCircleLabelList"/>
    <dgm:cxn modelId="{FC3077DA-F4EF-4E09-B5FE-F98A9AA4B9A5}" type="presParOf" srcId="{2CFF4C3A-4294-4135-9092-599F5F36E1D0}" destId="{D6713A8C-76D0-4831-B879-0FCE06BB7345}" srcOrd="3" destOrd="0" presId="urn:microsoft.com/office/officeart/2018/5/layout/IconCircleLabelList"/>
    <dgm:cxn modelId="{FE9D26C6-BB96-4220-9AF8-B83A735C3CCC}" type="presParOf" srcId="{25F770EF-59EE-46F1-8DF9-C33C5F27FF0D}" destId="{867B4D0E-3D10-4F88-900E-6EEBE75AE627}" srcOrd="5" destOrd="0" presId="urn:microsoft.com/office/officeart/2018/5/layout/IconCircleLabelList"/>
    <dgm:cxn modelId="{FB3B3595-28DB-4895-A232-5A26ED80A3F2}" type="presParOf" srcId="{25F770EF-59EE-46F1-8DF9-C33C5F27FF0D}" destId="{FF0EBE27-B0C4-479A-BF5F-2572CDE0CDF3}" srcOrd="6" destOrd="0" presId="urn:microsoft.com/office/officeart/2018/5/layout/IconCircleLabelList"/>
    <dgm:cxn modelId="{A4176173-65AD-471B-AAF2-B1CA55129A38}" type="presParOf" srcId="{FF0EBE27-B0C4-479A-BF5F-2572CDE0CDF3}" destId="{7F263F49-50EC-41BB-BF5D-CC44D0CF41CD}" srcOrd="0" destOrd="0" presId="urn:microsoft.com/office/officeart/2018/5/layout/IconCircleLabelList"/>
    <dgm:cxn modelId="{94AF6B67-D3D7-4F57-8951-3CFBB6FED020}" type="presParOf" srcId="{FF0EBE27-B0C4-479A-BF5F-2572CDE0CDF3}" destId="{30FDA342-3E86-4A7C-BB96-B463A055EA58}" srcOrd="1" destOrd="0" presId="urn:microsoft.com/office/officeart/2018/5/layout/IconCircleLabelList"/>
    <dgm:cxn modelId="{5A391DDC-22E2-4332-9445-68F370B90F4C}" type="presParOf" srcId="{FF0EBE27-B0C4-479A-BF5F-2572CDE0CDF3}" destId="{025C6838-C856-4AA3-B635-6C0B14F8F19C}" srcOrd="2" destOrd="0" presId="urn:microsoft.com/office/officeart/2018/5/layout/IconCircleLabelList"/>
    <dgm:cxn modelId="{4BD579E8-1001-4818-91BE-56CAA1F39963}" type="presParOf" srcId="{FF0EBE27-B0C4-479A-BF5F-2572CDE0CDF3}" destId="{454449B8-435C-41D2-867D-5F6E03B8EDF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8C4E2B-121B-4211-8DD0-2D91ACD5E895}">
      <dsp:nvSpPr>
        <dsp:cNvPr id="0" name=""/>
        <dsp:cNvSpPr/>
      </dsp:nvSpPr>
      <dsp:spPr>
        <a:xfrm>
          <a:off x="925095" y="426662"/>
          <a:ext cx="722197" cy="7221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25A5D5-D3A2-45A1-BEE3-8A008A64F6DD}">
      <dsp:nvSpPr>
        <dsp:cNvPr id="0" name=""/>
        <dsp:cNvSpPr/>
      </dsp:nvSpPr>
      <dsp:spPr>
        <a:xfrm>
          <a:off x="483752" y="1420418"/>
          <a:ext cx="1604882" cy="64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Architecture Quality (30%)</a:t>
          </a:r>
        </a:p>
      </dsp:txBody>
      <dsp:txXfrm>
        <a:off x="483752" y="1420418"/>
        <a:ext cx="1604882" cy="641953"/>
      </dsp:txXfrm>
    </dsp:sp>
    <dsp:sp modelId="{F3B90857-A131-4433-AA9F-2237840944E9}">
      <dsp:nvSpPr>
        <dsp:cNvPr id="0" name=""/>
        <dsp:cNvSpPr/>
      </dsp:nvSpPr>
      <dsp:spPr>
        <a:xfrm>
          <a:off x="2810832" y="426662"/>
          <a:ext cx="722197" cy="7221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D10329-4515-4A7F-B9D7-2F68F7C25B81}">
      <dsp:nvSpPr>
        <dsp:cNvPr id="0" name=""/>
        <dsp:cNvSpPr/>
      </dsp:nvSpPr>
      <dsp:spPr>
        <a:xfrm>
          <a:off x="2369489" y="1420418"/>
          <a:ext cx="1604882" cy="64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Governance &amp; Security (20%)</a:t>
          </a:r>
        </a:p>
      </dsp:txBody>
      <dsp:txXfrm>
        <a:off x="2369489" y="1420418"/>
        <a:ext cx="1604882" cy="641953"/>
      </dsp:txXfrm>
    </dsp:sp>
    <dsp:sp modelId="{D37A9491-2791-48D6-9D09-9969CC90BC7C}">
      <dsp:nvSpPr>
        <dsp:cNvPr id="0" name=""/>
        <dsp:cNvSpPr/>
      </dsp:nvSpPr>
      <dsp:spPr>
        <a:xfrm>
          <a:off x="4696570" y="426662"/>
          <a:ext cx="722197" cy="7221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0F2ED2-A558-4CC0-82F8-CCB86CAFB352}">
      <dsp:nvSpPr>
        <dsp:cNvPr id="0" name=""/>
        <dsp:cNvSpPr/>
      </dsp:nvSpPr>
      <dsp:spPr>
        <a:xfrm>
          <a:off x="4255227" y="1420418"/>
          <a:ext cx="1604882" cy="64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Functional Demo (20%)</a:t>
          </a:r>
        </a:p>
      </dsp:txBody>
      <dsp:txXfrm>
        <a:off x="4255227" y="1420418"/>
        <a:ext cx="1604882" cy="641953"/>
      </dsp:txXfrm>
    </dsp:sp>
    <dsp:sp modelId="{59D1E601-CF1A-45C8-AB51-56A0F5B72D02}">
      <dsp:nvSpPr>
        <dsp:cNvPr id="0" name=""/>
        <dsp:cNvSpPr/>
      </dsp:nvSpPr>
      <dsp:spPr>
        <a:xfrm>
          <a:off x="6582307" y="426662"/>
          <a:ext cx="722197" cy="7221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20FEA9-EC31-4150-891C-D3DB4B47E89B}">
      <dsp:nvSpPr>
        <dsp:cNvPr id="0" name=""/>
        <dsp:cNvSpPr/>
      </dsp:nvSpPr>
      <dsp:spPr>
        <a:xfrm>
          <a:off x="6140964" y="1420418"/>
          <a:ext cx="1604882" cy="64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Business Value Story (20%) </a:t>
          </a:r>
        </a:p>
      </dsp:txBody>
      <dsp:txXfrm>
        <a:off x="6140964" y="1420418"/>
        <a:ext cx="1604882" cy="641953"/>
      </dsp:txXfrm>
    </dsp:sp>
    <dsp:sp modelId="{56DC227D-87E2-43A2-B58A-97225D55FE06}">
      <dsp:nvSpPr>
        <dsp:cNvPr id="0" name=""/>
        <dsp:cNvSpPr/>
      </dsp:nvSpPr>
      <dsp:spPr>
        <a:xfrm>
          <a:off x="3753701" y="2463591"/>
          <a:ext cx="722197" cy="72219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22559F-DF22-44D1-8BD8-7D5327531484}">
      <dsp:nvSpPr>
        <dsp:cNvPr id="0" name=""/>
        <dsp:cNvSpPr/>
      </dsp:nvSpPr>
      <dsp:spPr>
        <a:xfrm>
          <a:off x="3312358" y="3457346"/>
          <a:ext cx="1604882" cy="64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Collaboration &amp; Leadership (10%)</a:t>
          </a:r>
        </a:p>
      </dsp:txBody>
      <dsp:txXfrm>
        <a:off x="3312358" y="3457346"/>
        <a:ext cx="1604882" cy="6419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BB812-96C5-4379-BE1E-0EBE61FC3057}">
      <dsp:nvSpPr>
        <dsp:cNvPr id="0" name=""/>
        <dsp:cNvSpPr/>
      </dsp:nvSpPr>
      <dsp:spPr>
        <a:xfrm>
          <a:off x="376435" y="101640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834A75-DE6B-43D7-AB7A-BC49D38A6042}">
      <dsp:nvSpPr>
        <dsp:cNvPr id="0" name=""/>
        <dsp:cNvSpPr/>
      </dsp:nvSpPr>
      <dsp:spPr>
        <a:xfrm>
          <a:off x="610435"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D2C9B5-0C10-410B-B922-E75D45149592}">
      <dsp:nvSpPr>
        <dsp:cNvPr id="0" name=""/>
        <dsp:cNvSpPr/>
      </dsp:nvSpPr>
      <dsp:spPr>
        <a:xfrm>
          <a:off x="25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Minimum 1 lead speaker</a:t>
          </a:r>
        </a:p>
      </dsp:txBody>
      <dsp:txXfrm>
        <a:off x="25435" y="2456402"/>
        <a:ext cx="1800000" cy="720000"/>
      </dsp:txXfrm>
    </dsp:sp>
    <dsp:sp modelId="{7C20F871-11A0-48EB-A993-B1AC55A0914E}">
      <dsp:nvSpPr>
        <dsp:cNvPr id="0" name=""/>
        <dsp:cNvSpPr/>
      </dsp:nvSpPr>
      <dsp:spPr>
        <a:xfrm>
          <a:off x="2491435" y="101640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44C565-90CC-4E8F-8952-BC83621D733E}">
      <dsp:nvSpPr>
        <dsp:cNvPr id="0" name=""/>
        <dsp:cNvSpPr/>
      </dsp:nvSpPr>
      <dsp:spPr>
        <a:xfrm>
          <a:off x="2725435"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10A18E-1DB1-4A4E-8DD7-5FE234E0C9B2}">
      <dsp:nvSpPr>
        <dsp:cNvPr id="0" name=""/>
        <dsp:cNvSpPr/>
      </dsp:nvSpPr>
      <dsp:spPr>
        <a:xfrm>
          <a:off x="2140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2–3 content speakers</a:t>
          </a:r>
        </a:p>
      </dsp:txBody>
      <dsp:txXfrm>
        <a:off x="2140435" y="2456402"/>
        <a:ext cx="1800000" cy="720000"/>
      </dsp:txXfrm>
    </dsp:sp>
    <dsp:sp modelId="{AEDEB24E-2CD0-458A-89DD-B4C60EE61C25}">
      <dsp:nvSpPr>
        <dsp:cNvPr id="0" name=""/>
        <dsp:cNvSpPr/>
      </dsp:nvSpPr>
      <dsp:spPr>
        <a:xfrm>
          <a:off x="4606435" y="101640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43DD5D-4711-4F2B-9D93-6EC5BF1F355A}">
      <dsp:nvSpPr>
        <dsp:cNvPr id="0" name=""/>
        <dsp:cNvSpPr/>
      </dsp:nvSpPr>
      <dsp:spPr>
        <a:xfrm>
          <a:off x="4840435"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713A8C-76D0-4831-B879-0FCE06BB7345}">
      <dsp:nvSpPr>
        <dsp:cNvPr id="0" name=""/>
        <dsp:cNvSpPr/>
      </dsp:nvSpPr>
      <dsp:spPr>
        <a:xfrm>
          <a:off x="4255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4–5 floating SMEs/coaches</a:t>
          </a:r>
        </a:p>
      </dsp:txBody>
      <dsp:txXfrm>
        <a:off x="4255435" y="2456402"/>
        <a:ext cx="1800000" cy="720000"/>
      </dsp:txXfrm>
    </dsp:sp>
    <dsp:sp modelId="{7F263F49-50EC-41BB-BF5D-CC44D0CF41CD}">
      <dsp:nvSpPr>
        <dsp:cNvPr id="0" name=""/>
        <dsp:cNvSpPr/>
      </dsp:nvSpPr>
      <dsp:spPr>
        <a:xfrm>
          <a:off x="6721435" y="101640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FDA342-3E86-4A7C-BB96-B463A055EA58}">
      <dsp:nvSpPr>
        <dsp:cNvPr id="0" name=""/>
        <dsp:cNvSpPr/>
      </dsp:nvSpPr>
      <dsp:spPr>
        <a:xfrm>
          <a:off x="6955435"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4449B8-435C-41D2-867D-5F6E03B8EDF9}">
      <dsp:nvSpPr>
        <dsp:cNvPr id="0" name=""/>
        <dsp:cNvSpPr/>
      </dsp:nvSpPr>
      <dsp:spPr>
        <a:xfrm>
          <a:off x="6370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timekeeper and scorekeeper for logistics</a:t>
          </a:r>
        </a:p>
      </dsp:txBody>
      <dsp:txXfrm>
        <a:off x="6370435" y="2456402"/>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1/5/2026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3D graphic of graph">
            <a:extLst>
              <a:ext uri="{FF2B5EF4-FFF2-40B4-BE49-F238E27FC236}">
                <a16:creationId xmlns:a16="http://schemas.microsoft.com/office/drawing/2014/main" id="{1623B648-EC5B-76FE-DA76-1853796CD6FA}"/>
              </a:ext>
            </a:extLst>
          </p:cNvPr>
          <p:cNvPicPr>
            <a:picLocks noChangeAspect="1"/>
          </p:cNvPicPr>
          <p:nvPr/>
        </p:nvPicPr>
        <p:blipFill>
          <a:blip r:embed="rId2">
            <a:alphaModFix/>
          </a:blip>
          <a:srcRect l="29893" r="21460"/>
          <a:stretch>
            <a:fillRect/>
          </a:stretch>
        </p:blipFill>
        <p:spPr>
          <a:xfrm>
            <a:off x="3212926" y="10"/>
            <a:ext cx="5931074" cy="6857992"/>
          </a:xfrm>
          <a:prstGeom prst="rect">
            <a:avLst/>
          </a:prstGeom>
        </p:spPr>
      </p:pic>
      <p:sp>
        <p:nvSpPr>
          <p:cNvPr id="19" name="Rectangle 1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6497" y="1115219"/>
            <a:ext cx="4129087" cy="2387600"/>
          </a:xfrm>
        </p:spPr>
        <p:txBody>
          <a:bodyPr>
            <a:normAutofit/>
          </a:bodyPr>
          <a:lstStyle/>
          <a:p>
            <a:pPr algn="l">
              <a:lnSpc>
                <a:spcPct val="90000"/>
              </a:lnSpc>
            </a:pPr>
            <a:r>
              <a:rPr lang="en-US" sz="3400">
                <a:solidFill>
                  <a:schemeClr val="bg1"/>
                </a:solidFill>
              </a:rPr>
              <a:t>FSI Solution Engineering Onboarding Bootcamp Hackathon</a:t>
            </a:r>
          </a:p>
        </p:txBody>
      </p:sp>
      <p:sp>
        <p:nvSpPr>
          <p:cNvPr id="3" name="Subtitle 2"/>
          <p:cNvSpPr>
            <a:spLocks noGrp="1"/>
          </p:cNvSpPr>
          <p:nvPr>
            <p:ph type="subTitle" idx="1"/>
          </p:nvPr>
        </p:nvSpPr>
        <p:spPr>
          <a:xfrm>
            <a:off x="546497" y="3902075"/>
            <a:ext cx="4129087" cy="1655762"/>
          </a:xfrm>
        </p:spPr>
        <p:txBody>
          <a:bodyPr>
            <a:normAutofit/>
          </a:bodyPr>
          <a:lstStyle/>
          <a:p>
            <a:pPr algn="l"/>
            <a:r>
              <a:rPr lang="it-IT" sz="1700">
                <a:solidFill>
                  <a:schemeClr val="bg1"/>
                </a:solidFill>
              </a:rPr>
              <a:t>Infra • App Innovation • Data &amp; AI </a:t>
            </a:r>
          </a:p>
          <a:p>
            <a:pPr algn="l"/>
            <a:r>
              <a:rPr lang="it-IT" sz="1700">
                <a:solidFill>
                  <a:schemeClr val="bg1"/>
                </a:solidFill>
              </a:rPr>
              <a:t> Capital Markets • Insurance • Banking</a:t>
            </a:r>
          </a:p>
        </p:txBody>
      </p:sp>
      <p:cxnSp>
        <p:nvCxnSpPr>
          <p:cNvPr id="21" name="Straight Connector 2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6438" y="3681408"/>
            <a:ext cx="895111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174A-F46C-9D32-8B31-18B648EDA71A}"/>
              </a:ext>
            </a:extLst>
          </p:cNvPr>
          <p:cNvSpPr>
            <a:spLocks noGrp="1"/>
          </p:cNvSpPr>
          <p:nvPr>
            <p:ph type="title"/>
          </p:nvPr>
        </p:nvSpPr>
        <p:spPr>
          <a:xfrm>
            <a:off x="360759" y="3752849"/>
            <a:ext cx="2468166" cy="2452687"/>
          </a:xfrm>
        </p:spPr>
        <p:txBody>
          <a:bodyPr vert="horz" lIns="91440" tIns="45720" rIns="91440" bIns="45720" rtlCol="0" anchor="ctr">
            <a:normAutofit/>
          </a:bodyPr>
          <a:lstStyle/>
          <a:p>
            <a:pPr algn="l" defTabSz="914400">
              <a:lnSpc>
                <a:spcPct val="90000"/>
              </a:lnSpc>
            </a:pPr>
            <a:r>
              <a:rPr lang="en-US" sz="3100"/>
              <a:t>Objective</a:t>
            </a:r>
          </a:p>
        </p:txBody>
      </p:sp>
      <p:pic>
        <p:nvPicPr>
          <p:cNvPr id="11" name="Picture 10" descr="Camera lens close up">
            <a:extLst>
              <a:ext uri="{FF2B5EF4-FFF2-40B4-BE49-F238E27FC236}">
                <a16:creationId xmlns:a16="http://schemas.microsoft.com/office/drawing/2014/main" id="{B543BB80-63DA-CB2A-E30E-C035964887A6}"/>
              </a:ext>
            </a:extLst>
          </p:cNvPr>
          <p:cNvPicPr>
            <a:picLocks noChangeAspect="1"/>
          </p:cNvPicPr>
          <p:nvPr/>
        </p:nvPicPr>
        <p:blipFill>
          <a:blip r:embed="rId2"/>
          <a:srcRect t="32576" b="6630"/>
          <a:stretch>
            <a:fillRect/>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9" name="TextBox 8">
            <a:extLst>
              <a:ext uri="{FF2B5EF4-FFF2-40B4-BE49-F238E27FC236}">
                <a16:creationId xmlns:a16="http://schemas.microsoft.com/office/drawing/2014/main" id="{E7CC6075-C024-B028-DBDB-4A9D21216999}"/>
              </a:ext>
            </a:extLst>
          </p:cNvPr>
          <p:cNvSpPr txBox="1"/>
          <p:nvPr/>
        </p:nvSpPr>
        <p:spPr>
          <a:xfrm>
            <a:off x="3167986" y="3752850"/>
            <a:ext cx="5614060" cy="2452687"/>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1600"/>
              <a:t>Equip new Solution Engineers with the cross‑domain expertise needed to design, build, and operationalize secure, industry‑grade solutions for Financial Services—leveraging Microsoft’s cloud, data, and AI platforms to accelerate customer innovation and drive consistent architectural excellence across Capital Markets, Insurance, and Banking.</a:t>
            </a:r>
          </a:p>
        </p:txBody>
      </p:sp>
    </p:spTree>
    <p:extLst>
      <p:ext uri="{BB962C8B-B14F-4D97-AF65-F5344CB8AC3E}">
        <p14:creationId xmlns:p14="http://schemas.microsoft.com/office/powerpoint/2010/main" val="1883584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38F5530-DA31-4B62-8DF9-56A1A3B6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AEFAF95-013F-4375-AAF4-033AC93F5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68735E28-7236-42D8-A5E1-A0F302FE8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75420"/>
            <a:ext cx="9036544" cy="4093306"/>
            <a:chOff x="1" y="2075420"/>
            <a:chExt cx="12048729" cy="4093306"/>
          </a:xfrm>
        </p:grpSpPr>
        <p:sp>
          <p:nvSpPr>
            <p:cNvPr id="39" name="Oval 38">
              <a:extLst>
                <a:ext uri="{FF2B5EF4-FFF2-40B4-BE49-F238E27FC236}">
                  <a16:creationId xmlns:a16="http://schemas.microsoft.com/office/drawing/2014/main" id="{F3642881-D4B2-4CC2-A287-0FA0006F3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01C50C6-CC43-4D9E-B2AB-F373712E4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6E7187D-0938-461D-BFC5-89EEF35062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34C951A-9754-438B-9D57-E6B93B6E4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FCCC8FCE-0563-4147-B2A2-7C81702EB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E68FC26-41A9-4C82-BE7F-E9344CDC4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FBB336D1-2562-4680-B29B-E22C603C0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79052" y="1131512"/>
            <a:ext cx="2796461"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9EED3885-4010-4FBE-A045-DC59CAE782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317578"/>
            <a:ext cx="411480" cy="549007"/>
            <a:chOff x="7029447" y="3514725"/>
            <a:chExt cx="1285875" cy="549007"/>
          </a:xfrm>
        </p:grpSpPr>
        <p:cxnSp>
          <p:nvCxnSpPr>
            <p:cNvPr id="49" name="Straight Connector 48">
              <a:extLst>
                <a:ext uri="{FF2B5EF4-FFF2-40B4-BE49-F238E27FC236}">
                  <a16:creationId xmlns:a16="http://schemas.microsoft.com/office/drawing/2014/main" id="{C3D74F45-ED22-46E8-8A8C-85550ED981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675583-78ED-4BEC-8424-37068227E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BD9726-207D-4725-AA6E-5147080D5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A43941-4783-4A0B-9385-1952F9F89D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4" name="Rectangle 53">
            <a:extLst>
              <a:ext uri="{FF2B5EF4-FFF2-40B4-BE49-F238E27FC236}">
                <a16:creationId xmlns:a16="http://schemas.microsoft.com/office/drawing/2014/main" id="{B4806F9C-3233-4FC3-B300-D5AA58A5C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140785"/>
            <a:ext cx="4571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70E3F9FC-BB7B-433D-8A4F-1BCFA582E0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45785" y="5940560"/>
            <a:ext cx="1285875" cy="549007"/>
            <a:chOff x="7029447" y="3514725"/>
            <a:chExt cx="1285875" cy="549007"/>
          </a:xfrm>
        </p:grpSpPr>
        <p:cxnSp>
          <p:nvCxnSpPr>
            <p:cNvPr id="57" name="Straight Connector 56">
              <a:extLst>
                <a:ext uri="{FF2B5EF4-FFF2-40B4-BE49-F238E27FC236}">
                  <a16:creationId xmlns:a16="http://schemas.microsoft.com/office/drawing/2014/main" id="{1406F394-9D6F-4986-A3AF-6EF16DEDE6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F98CF1-0C8F-435D-846B-D3C506378F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781ACDD-4A0F-4369-A468-3FEC355F8E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BB34D61-E762-4862-9DA8-702D97A362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473202" y="630936"/>
            <a:ext cx="4098798" cy="5626947"/>
          </a:xfrm>
          <a:noFill/>
        </p:spPr>
        <p:txBody>
          <a:bodyPr anchor="ctr">
            <a:normAutofit/>
          </a:bodyPr>
          <a:lstStyle/>
          <a:p>
            <a:pPr algn="l"/>
            <a:r>
              <a:rPr lang="en-US" sz="4200" b="1">
                <a:solidFill>
                  <a:schemeClr val="bg1"/>
                </a:solidFill>
              </a:rPr>
              <a:t>Onboarding Bootcamp Hackathon</a:t>
            </a:r>
            <a:br>
              <a:rPr lang="en-US" sz="4200" b="1">
                <a:solidFill>
                  <a:schemeClr val="bg1"/>
                </a:solidFill>
              </a:rPr>
            </a:br>
            <a:endParaRPr lang="en-US" sz="4200">
              <a:solidFill>
                <a:schemeClr val="bg1"/>
              </a:solidFill>
            </a:endParaRPr>
          </a:p>
        </p:txBody>
      </p:sp>
      <p:sp>
        <p:nvSpPr>
          <p:cNvPr id="3" name="Content Placeholder 2"/>
          <p:cNvSpPr>
            <a:spLocks noGrp="1"/>
          </p:cNvSpPr>
          <p:nvPr>
            <p:ph idx="1"/>
          </p:nvPr>
        </p:nvSpPr>
        <p:spPr>
          <a:xfrm>
            <a:off x="4876614" y="630936"/>
            <a:ext cx="3733944" cy="5626957"/>
          </a:xfrm>
          <a:noFill/>
        </p:spPr>
        <p:txBody>
          <a:bodyPr anchor="ctr">
            <a:normAutofit/>
          </a:bodyPr>
          <a:lstStyle/>
          <a:p>
            <a:pPr marL="0" indent="0">
              <a:lnSpc>
                <a:spcPct val="90000"/>
              </a:lnSpc>
              <a:buNone/>
            </a:pPr>
            <a:r>
              <a:rPr lang="en-US" sz="1400">
                <a:solidFill>
                  <a:schemeClr val="bg1"/>
                </a:solidFill>
              </a:rPr>
              <a:t>A 2‑day, immersive technical bootcamp where new Solution Engineers learn by building real FSI‑grade solutions end‑to‑end. Each participant team chooses one of three industry tracks</a:t>
            </a:r>
          </a:p>
          <a:p>
            <a:pPr marL="0" indent="0">
              <a:lnSpc>
                <a:spcPct val="90000"/>
              </a:lnSpc>
              <a:buNone/>
            </a:pPr>
            <a:endParaRPr lang="en-US" sz="1400">
              <a:solidFill>
                <a:schemeClr val="bg1"/>
              </a:solidFill>
            </a:endParaRPr>
          </a:p>
          <a:p>
            <a:pPr marL="0" indent="0">
              <a:lnSpc>
                <a:spcPct val="90000"/>
              </a:lnSpc>
              <a:buNone/>
            </a:pPr>
            <a:r>
              <a:rPr lang="en-US" sz="1400" b="1">
                <a:solidFill>
                  <a:schemeClr val="bg1"/>
                </a:solidFill>
              </a:rPr>
              <a:t>1. Capital Markets</a:t>
            </a:r>
          </a:p>
          <a:p>
            <a:pPr>
              <a:lnSpc>
                <a:spcPct val="90000"/>
              </a:lnSpc>
            </a:pPr>
            <a:r>
              <a:rPr lang="en-US" sz="1400">
                <a:solidFill>
                  <a:schemeClr val="bg1"/>
                </a:solidFill>
              </a:rPr>
              <a:t>Trade ingestion with medallion pipeline</a:t>
            </a:r>
          </a:p>
          <a:p>
            <a:pPr>
              <a:lnSpc>
                <a:spcPct val="90000"/>
              </a:lnSpc>
            </a:pPr>
            <a:r>
              <a:rPr lang="en-US" sz="1400">
                <a:solidFill>
                  <a:schemeClr val="bg1"/>
                </a:solidFill>
              </a:rPr>
              <a:t>Surveillance signals (pattern detection / summarization)</a:t>
            </a:r>
          </a:p>
          <a:p>
            <a:pPr>
              <a:lnSpc>
                <a:spcPct val="90000"/>
              </a:lnSpc>
            </a:pPr>
            <a:r>
              <a:rPr lang="en-US" sz="1400">
                <a:solidFill>
                  <a:schemeClr val="bg1"/>
                </a:solidFill>
              </a:rPr>
              <a:t>Agent that triages alerts + drafts compliance summaries</a:t>
            </a:r>
          </a:p>
          <a:p>
            <a:pPr marL="0" indent="0">
              <a:lnSpc>
                <a:spcPct val="90000"/>
              </a:lnSpc>
              <a:buNone/>
            </a:pPr>
            <a:r>
              <a:rPr lang="en-US" sz="1400" b="1">
                <a:solidFill>
                  <a:schemeClr val="bg1"/>
                </a:solidFill>
              </a:rPr>
              <a:t>2. Insurance</a:t>
            </a:r>
          </a:p>
          <a:p>
            <a:pPr>
              <a:lnSpc>
                <a:spcPct val="90000"/>
              </a:lnSpc>
            </a:pPr>
            <a:r>
              <a:rPr lang="en-US" sz="1400">
                <a:solidFill>
                  <a:schemeClr val="bg1"/>
                </a:solidFill>
              </a:rPr>
              <a:t>Claims document intelligence with extracted entities</a:t>
            </a:r>
          </a:p>
          <a:p>
            <a:pPr>
              <a:lnSpc>
                <a:spcPct val="90000"/>
              </a:lnSpc>
            </a:pPr>
            <a:r>
              <a:rPr lang="en-US" sz="1400">
                <a:solidFill>
                  <a:schemeClr val="bg1"/>
                </a:solidFill>
              </a:rPr>
              <a:t>Fraud signals + risk scoring</a:t>
            </a:r>
          </a:p>
          <a:p>
            <a:pPr>
              <a:lnSpc>
                <a:spcPct val="90000"/>
              </a:lnSpc>
            </a:pPr>
            <a:r>
              <a:rPr lang="en-US" sz="1400">
                <a:solidFill>
                  <a:schemeClr val="bg1"/>
                </a:solidFill>
              </a:rPr>
              <a:t>Agent that guides adjuster workflow + generates customer correspondence</a:t>
            </a:r>
          </a:p>
          <a:p>
            <a:pPr marL="0" indent="0">
              <a:lnSpc>
                <a:spcPct val="90000"/>
              </a:lnSpc>
              <a:buNone/>
            </a:pPr>
            <a:r>
              <a:rPr lang="en-US" sz="1400" b="1">
                <a:solidFill>
                  <a:schemeClr val="bg1"/>
                </a:solidFill>
              </a:rPr>
              <a:t>3. Banking</a:t>
            </a:r>
          </a:p>
          <a:p>
            <a:pPr>
              <a:lnSpc>
                <a:spcPct val="90000"/>
              </a:lnSpc>
            </a:pPr>
            <a:r>
              <a:rPr lang="en-US" sz="1400">
                <a:solidFill>
                  <a:schemeClr val="bg1"/>
                </a:solidFill>
              </a:rPr>
              <a:t>Customer financial profile ingestion</a:t>
            </a:r>
          </a:p>
          <a:p>
            <a:pPr>
              <a:lnSpc>
                <a:spcPct val="90000"/>
              </a:lnSpc>
            </a:pPr>
            <a:r>
              <a:rPr lang="en-US" sz="1400">
                <a:solidFill>
                  <a:schemeClr val="bg1"/>
                </a:solidFill>
              </a:rPr>
              <a:t>Suitability, portfolio analysis, product recommendations</a:t>
            </a:r>
          </a:p>
          <a:p>
            <a:pPr>
              <a:lnSpc>
                <a:spcPct val="90000"/>
              </a:lnSpc>
            </a:pPr>
            <a:r>
              <a:rPr lang="en-US" sz="1400">
                <a:solidFill>
                  <a:schemeClr val="bg1"/>
                </a:solidFill>
              </a:rPr>
              <a:t>Agent that generates advisor scripts + outreach emails</a:t>
            </a:r>
          </a:p>
          <a:p>
            <a:pPr>
              <a:lnSpc>
                <a:spcPct val="90000"/>
              </a:lnSpc>
            </a:pPr>
            <a:r>
              <a:rPr lang="en-US" sz="1400">
                <a:solidFill>
                  <a:schemeClr val="bg1"/>
                </a:solidFill>
              </a:rPr>
              <a:t>Each track uses the same backbone architecture to reinforce core SE skills.</a:t>
            </a:r>
          </a:p>
          <a:p>
            <a:pPr>
              <a:lnSpc>
                <a:spcPct val="90000"/>
              </a:lnSpc>
            </a:pPr>
            <a:endParaRPr lang="en-US" sz="140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83CF88-60CD-73AC-F1C1-402D383EAFBD}"/>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42AF18-C2C7-3D61-878D-A295DE4CC941}"/>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b="1" kern="1200" dirty="0">
                <a:solidFill>
                  <a:srgbClr val="FFFFFF"/>
                </a:solidFill>
                <a:latin typeface="+mj-lt"/>
                <a:ea typeface="+mj-ea"/>
                <a:cs typeface="+mj-cs"/>
              </a:rPr>
              <a:t>Agenda Day 1</a:t>
            </a:r>
            <a:endParaRPr lang="en-US" sz="3500" kern="1200" dirty="0">
              <a:solidFill>
                <a:srgbClr val="FFFFFF"/>
              </a:solidFill>
              <a:latin typeface="+mj-lt"/>
              <a:ea typeface="+mj-ea"/>
              <a:cs typeface="+mj-cs"/>
            </a:endParaRPr>
          </a:p>
        </p:txBody>
      </p:sp>
      <p:graphicFrame>
        <p:nvGraphicFramePr>
          <p:cNvPr id="6" name="Content Placeholder 3">
            <a:extLst>
              <a:ext uri="{FF2B5EF4-FFF2-40B4-BE49-F238E27FC236}">
                <a16:creationId xmlns:a16="http://schemas.microsoft.com/office/drawing/2014/main" id="{C460579D-9F2B-EAD5-FD38-AB4A989A1A1C}"/>
              </a:ext>
            </a:extLst>
          </p:cNvPr>
          <p:cNvGraphicFramePr>
            <a:graphicFrameLocks noGrp="1"/>
          </p:cNvGraphicFramePr>
          <p:nvPr>
            <p:ph idx="1"/>
            <p:extLst>
              <p:ext uri="{D42A27DB-BD31-4B8C-83A1-F6EECF244321}">
                <p14:modId xmlns:p14="http://schemas.microsoft.com/office/powerpoint/2010/main" val="3381971776"/>
              </p:ext>
            </p:extLst>
          </p:nvPr>
        </p:nvGraphicFramePr>
        <p:xfrm>
          <a:off x="432547" y="1822796"/>
          <a:ext cx="3899648" cy="328168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3899648">
                  <a:extLst>
                    <a:ext uri="{9D8B030D-6E8A-4147-A177-3AD203B41FA5}">
                      <a16:colId xmlns:a16="http://schemas.microsoft.com/office/drawing/2014/main" val="1741125252"/>
                    </a:ext>
                  </a:extLst>
                </a:gridCol>
              </a:tblGrid>
              <a:tr h="0">
                <a:tc>
                  <a:txBody>
                    <a:bodyPr/>
                    <a:lstStyle/>
                    <a:p>
                      <a:pPr algn="ctr"/>
                      <a:r>
                        <a:rPr lang="en-US" sz="1400" b="1" i="0" kern="1200" dirty="0">
                          <a:solidFill>
                            <a:schemeClr val="lt1"/>
                          </a:solidFill>
                          <a:effectLst/>
                          <a:latin typeface="+mn-lt"/>
                          <a:ea typeface="+mn-ea"/>
                          <a:cs typeface="+mn-cs"/>
                        </a:rPr>
                        <a:t>Day 1 — Foundations + Environment + Industry Deep Dive</a:t>
                      </a:r>
                    </a:p>
                  </a:txBody>
                  <a:tcPr/>
                </a:tc>
                <a:extLst>
                  <a:ext uri="{0D108BD9-81ED-4DB2-BD59-A6C34878D82A}">
                    <a16:rowId xmlns:a16="http://schemas.microsoft.com/office/drawing/2014/main" val="1639002145"/>
                  </a:ext>
                </a:extLst>
              </a:tr>
              <a:tr h="370840">
                <a:tc>
                  <a:txBody>
                    <a:bodyPr/>
                    <a:lstStyle/>
                    <a:p>
                      <a:r>
                        <a:rPr lang="en-US" sz="1100" b="1" i="0" kern="1200" dirty="0">
                          <a:solidFill>
                            <a:schemeClr val="dk1"/>
                          </a:solidFill>
                          <a:effectLst/>
                          <a:latin typeface="+mn-lt"/>
                          <a:ea typeface="+mn-ea"/>
                          <a:cs typeface="+mn-cs"/>
                        </a:rPr>
                        <a:t>8:30 – 9:00 | Welcome + Orientation</a:t>
                      </a:r>
                    </a:p>
                    <a:p>
                      <a:pPr marL="171450" indent="-171450">
                        <a:buFont typeface="Arial" panose="020B0604020202020204" pitchFamily="34" charset="0"/>
                        <a:buChar char="•"/>
                      </a:pPr>
                      <a:r>
                        <a:rPr lang="en-US" sz="1100" b="0" i="0" kern="1200" dirty="0">
                          <a:solidFill>
                            <a:schemeClr val="dk1"/>
                          </a:solidFill>
                          <a:effectLst/>
                          <a:latin typeface="+mn-lt"/>
                          <a:ea typeface="+mn-ea"/>
                          <a:cs typeface="+mn-cs"/>
                        </a:rPr>
                        <a:t>Bootcamp purpose</a:t>
                      </a:r>
                    </a:p>
                    <a:p>
                      <a:pPr marL="171450" indent="-171450">
                        <a:buFont typeface="Arial" panose="020B0604020202020204" pitchFamily="34" charset="0"/>
                        <a:buChar char="•"/>
                      </a:pPr>
                      <a:r>
                        <a:rPr lang="en-US" sz="1100" b="0" i="0" kern="1200" dirty="0">
                          <a:solidFill>
                            <a:schemeClr val="dk1"/>
                          </a:solidFill>
                          <a:effectLst/>
                          <a:latin typeface="+mn-lt"/>
                          <a:ea typeface="+mn-ea"/>
                          <a:cs typeface="+mn-cs"/>
                        </a:rPr>
                        <a:t>Track selection (Infra, App </a:t>
                      </a:r>
                      <a:r>
                        <a:rPr lang="en-US" sz="1100" b="0" i="0" kern="1200" dirty="0" err="1">
                          <a:solidFill>
                            <a:schemeClr val="dk1"/>
                          </a:solidFill>
                          <a:effectLst/>
                          <a:latin typeface="+mn-lt"/>
                          <a:ea typeface="+mn-ea"/>
                          <a:cs typeface="+mn-cs"/>
                        </a:rPr>
                        <a:t>Innov</a:t>
                      </a:r>
                      <a:r>
                        <a:rPr lang="en-US" sz="1100" b="0" i="0" kern="1200" dirty="0">
                          <a:solidFill>
                            <a:schemeClr val="dk1"/>
                          </a:solidFill>
                          <a:effectLst/>
                          <a:latin typeface="+mn-lt"/>
                          <a:ea typeface="+mn-ea"/>
                          <a:cs typeface="+mn-cs"/>
                        </a:rPr>
                        <a:t>, Data &amp; AI + CM/Insurance/Banking)</a:t>
                      </a:r>
                    </a:p>
                    <a:p>
                      <a:pPr marL="171450" indent="-171450">
                        <a:buFont typeface="Arial" panose="020B0604020202020204" pitchFamily="34" charset="0"/>
                        <a:buChar char="•"/>
                      </a:pPr>
                      <a:r>
                        <a:rPr lang="en-US" sz="1100" b="0" i="0" kern="1200" dirty="0">
                          <a:solidFill>
                            <a:schemeClr val="dk1"/>
                          </a:solidFill>
                          <a:effectLst/>
                          <a:latin typeface="+mn-lt"/>
                          <a:ea typeface="+mn-ea"/>
                          <a:cs typeface="+mn-cs"/>
                        </a:rPr>
                        <a:t>Roles: speaker, coaches, scorekeeper</a:t>
                      </a:r>
                      <a:endParaRPr lang="en-US" dirty="0"/>
                    </a:p>
                  </a:txBody>
                  <a:tcPr/>
                </a:tc>
                <a:extLst>
                  <a:ext uri="{0D108BD9-81ED-4DB2-BD59-A6C34878D82A}">
                    <a16:rowId xmlns:a16="http://schemas.microsoft.com/office/drawing/2014/main" val="1207812820"/>
                  </a:ext>
                </a:extLst>
              </a:tr>
              <a:tr h="370840">
                <a:tc>
                  <a:txBody>
                    <a:bodyPr/>
                    <a:lstStyle/>
                    <a:p>
                      <a:pPr marL="0" algn="l" defTabSz="457200" rtl="0" eaLnBrk="1" latinLnBrk="0" hangingPunct="1"/>
                      <a:r>
                        <a:rPr lang="en-US" sz="1100" b="1" i="0" kern="1200" dirty="0">
                          <a:solidFill>
                            <a:schemeClr val="dk1"/>
                          </a:solidFill>
                          <a:effectLst/>
                          <a:latin typeface="+mn-lt"/>
                          <a:ea typeface="+mn-ea"/>
                          <a:cs typeface="+mn-cs"/>
                        </a:rPr>
                        <a:t>9:00 – 9:45 | Keynote: "FSI AI + Secure Cloud Foundations"</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Capital Markets, Insurance, Banking problem frames</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AI + Fabric + Foundry patterns</a:t>
                      </a:r>
                    </a:p>
                    <a:p>
                      <a:endParaRPr lang="en-US" dirty="0"/>
                    </a:p>
                  </a:txBody>
                  <a:tcPr/>
                </a:tc>
                <a:extLst>
                  <a:ext uri="{0D108BD9-81ED-4DB2-BD59-A6C34878D82A}">
                    <a16:rowId xmlns:a16="http://schemas.microsoft.com/office/drawing/2014/main" val="346659007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1" i="0" kern="1200" dirty="0">
                          <a:solidFill>
                            <a:schemeClr val="dk1"/>
                          </a:solidFill>
                          <a:effectLst/>
                          <a:latin typeface="+mn-lt"/>
                          <a:ea typeface="+mn-ea"/>
                          <a:cs typeface="+mn-cs"/>
                        </a:rPr>
                        <a:t>TRACK BREAKOUTS 9:45 – 4:30</a:t>
                      </a:r>
                      <a:endParaRPr lang="en-US" dirty="0"/>
                    </a:p>
                  </a:txBody>
                  <a:tcPr/>
                </a:tc>
                <a:extLst>
                  <a:ext uri="{0D108BD9-81ED-4DB2-BD59-A6C34878D82A}">
                    <a16:rowId xmlns:a16="http://schemas.microsoft.com/office/drawing/2014/main" val="58951650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1" i="0" kern="1200" dirty="0">
                          <a:solidFill>
                            <a:schemeClr val="dk1"/>
                          </a:solidFill>
                          <a:effectLst/>
                          <a:latin typeface="+mn-lt"/>
                          <a:ea typeface="+mn-ea"/>
                          <a:cs typeface="+mn-cs"/>
                        </a:rPr>
                        <a:t>4:30 – 5:00 | Day 1 Wrap</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Progress review</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Prep for Day 2</a:t>
                      </a:r>
                      <a:endParaRPr lang="en-US" dirty="0"/>
                    </a:p>
                  </a:txBody>
                  <a:tcPr/>
                </a:tc>
                <a:extLst>
                  <a:ext uri="{0D108BD9-81ED-4DB2-BD59-A6C34878D82A}">
                    <a16:rowId xmlns:a16="http://schemas.microsoft.com/office/drawing/2014/main" val="3563310643"/>
                  </a:ext>
                </a:extLst>
              </a:tr>
            </a:tbl>
          </a:graphicData>
        </a:graphic>
      </p:graphicFrame>
      <p:graphicFrame>
        <p:nvGraphicFramePr>
          <p:cNvPr id="7" name="Table 6">
            <a:extLst>
              <a:ext uri="{FF2B5EF4-FFF2-40B4-BE49-F238E27FC236}">
                <a16:creationId xmlns:a16="http://schemas.microsoft.com/office/drawing/2014/main" id="{990D0F68-C619-7614-1434-7282C476FB9B}"/>
              </a:ext>
            </a:extLst>
          </p:cNvPr>
          <p:cNvGraphicFramePr>
            <a:graphicFrameLocks noGrp="1"/>
          </p:cNvGraphicFramePr>
          <p:nvPr>
            <p:extLst>
              <p:ext uri="{D42A27DB-BD31-4B8C-83A1-F6EECF244321}">
                <p14:modId xmlns:p14="http://schemas.microsoft.com/office/powerpoint/2010/main" val="944227936"/>
              </p:ext>
            </p:extLst>
          </p:nvPr>
        </p:nvGraphicFramePr>
        <p:xfrm>
          <a:off x="5190565" y="208692"/>
          <a:ext cx="3299011" cy="1874520"/>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3299011">
                  <a:extLst>
                    <a:ext uri="{9D8B030D-6E8A-4147-A177-3AD203B41FA5}">
                      <a16:colId xmlns:a16="http://schemas.microsoft.com/office/drawing/2014/main" val="2056806722"/>
                    </a:ext>
                  </a:extLst>
                </a:gridCol>
              </a:tblGrid>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1400" b="1" i="0" kern="1200" dirty="0">
                          <a:solidFill>
                            <a:schemeClr val="lt1"/>
                          </a:solidFill>
                          <a:effectLst/>
                          <a:latin typeface="+mn-lt"/>
                          <a:ea typeface="+mn-ea"/>
                          <a:cs typeface="+mn-cs"/>
                        </a:rPr>
                        <a:t>Infra Track: Secure Infrastructure SE </a:t>
                      </a:r>
                      <a:r>
                        <a:rPr lang="fr-FR" sz="1400" b="1" i="0" kern="1200" dirty="0" err="1">
                          <a:solidFill>
                            <a:schemeClr val="lt1"/>
                          </a:solidFill>
                          <a:effectLst/>
                          <a:latin typeface="+mn-lt"/>
                          <a:ea typeface="+mn-ea"/>
                          <a:cs typeface="+mn-cs"/>
                        </a:rPr>
                        <a:t>Bootcamp</a:t>
                      </a:r>
                      <a:endParaRPr lang="en-US" dirty="0"/>
                    </a:p>
                  </a:txBody>
                  <a:tcPr/>
                </a:tc>
                <a:extLst>
                  <a:ext uri="{0D108BD9-81ED-4DB2-BD59-A6C34878D82A}">
                    <a16:rowId xmlns:a16="http://schemas.microsoft.com/office/drawing/2014/main" val="941735573"/>
                  </a:ext>
                </a:extLst>
              </a:tr>
              <a:tr h="370840">
                <a:tc>
                  <a:txBody>
                    <a:bodyPr/>
                    <a:lstStyle/>
                    <a:p>
                      <a:pPr marL="0" algn="l" defTabSz="457200" rtl="0" eaLnBrk="1" latinLnBrk="0" hangingPunct="1"/>
                      <a:r>
                        <a:rPr lang="en-US" sz="1100" b="1" i="0" kern="1200" dirty="0">
                          <a:solidFill>
                            <a:schemeClr val="dk1"/>
                          </a:solidFill>
                          <a:effectLst/>
                          <a:latin typeface="+mn-lt"/>
                          <a:ea typeface="+mn-ea"/>
                          <a:cs typeface="+mn-cs"/>
                        </a:rPr>
                        <a:t>9:45 – 12:00</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Deploy secure Landing Zone</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Networking, VNET integration, private endpoints</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Key Vault + Managed Identity</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Logging, Defender, APIM rate limits</a:t>
                      </a:r>
                      <a:endParaRPr lang="en-US" b="0" dirty="0"/>
                    </a:p>
                  </a:txBody>
                  <a:tcPr/>
                </a:tc>
                <a:extLst>
                  <a:ext uri="{0D108BD9-81ED-4DB2-BD59-A6C34878D82A}">
                    <a16:rowId xmlns:a16="http://schemas.microsoft.com/office/drawing/2014/main" val="659573633"/>
                  </a:ext>
                </a:extLst>
              </a:tr>
              <a:tr h="370840">
                <a:tc>
                  <a:txBody>
                    <a:bodyPr/>
                    <a:lstStyle/>
                    <a:p>
                      <a:pPr marL="0" algn="l" defTabSz="457200" rtl="0" eaLnBrk="1" latinLnBrk="0" hangingPunct="1"/>
                      <a:r>
                        <a:rPr lang="en-US" sz="1100" b="1" i="0" kern="1200" dirty="0">
                          <a:solidFill>
                            <a:schemeClr val="dk1"/>
                          </a:solidFill>
                          <a:effectLst/>
                          <a:latin typeface="+mn-lt"/>
                          <a:ea typeface="+mn-ea"/>
                          <a:cs typeface="+mn-cs"/>
                        </a:rPr>
                        <a:t>1:00 – 4:30</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Deploy APIM façade + global policies</a:t>
                      </a:r>
                      <a:endParaRPr lang="en-US" dirty="0"/>
                    </a:p>
                  </a:txBody>
                  <a:tcPr/>
                </a:tc>
                <a:extLst>
                  <a:ext uri="{0D108BD9-81ED-4DB2-BD59-A6C34878D82A}">
                    <a16:rowId xmlns:a16="http://schemas.microsoft.com/office/drawing/2014/main" val="3082104489"/>
                  </a:ext>
                </a:extLst>
              </a:tr>
            </a:tbl>
          </a:graphicData>
        </a:graphic>
      </p:graphicFrame>
      <p:graphicFrame>
        <p:nvGraphicFramePr>
          <p:cNvPr id="8" name="Table 7">
            <a:extLst>
              <a:ext uri="{FF2B5EF4-FFF2-40B4-BE49-F238E27FC236}">
                <a16:creationId xmlns:a16="http://schemas.microsoft.com/office/drawing/2014/main" id="{16AE3A8F-669D-81AD-2CBE-A17A67D49DF8}"/>
              </a:ext>
            </a:extLst>
          </p:cNvPr>
          <p:cNvGraphicFramePr>
            <a:graphicFrameLocks noGrp="1"/>
          </p:cNvGraphicFramePr>
          <p:nvPr>
            <p:extLst>
              <p:ext uri="{D42A27DB-BD31-4B8C-83A1-F6EECF244321}">
                <p14:modId xmlns:p14="http://schemas.microsoft.com/office/powerpoint/2010/main" val="619740825"/>
              </p:ext>
            </p:extLst>
          </p:nvPr>
        </p:nvGraphicFramePr>
        <p:xfrm>
          <a:off x="5190565" y="2259554"/>
          <a:ext cx="3299011" cy="2042160"/>
        </p:xfrm>
        <a:graphic>
          <a:graphicData uri="http://schemas.openxmlformats.org/drawingml/2006/table">
            <a:tbl>
              <a:tblPr firstRow="1" bandRow="1">
                <a:effectLst>
                  <a:outerShdw blurRad="50800" dist="38100" dir="5400000" algn="t" rotWithShape="0">
                    <a:prstClr val="black">
                      <a:alpha val="40000"/>
                    </a:prstClr>
                  </a:outerShdw>
                </a:effectLst>
                <a:tableStyleId>{F5AB1C69-6EDB-4FF4-983F-18BD219EF322}</a:tableStyleId>
              </a:tblPr>
              <a:tblGrid>
                <a:gridCol w="3299011">
                  <a:extLst>
                    <a:ext uri="{9D8B030D-6E8A-4147-A177-3AD203B41FA5}">
                      <a16:colId xmlns:a16="http://schemas.microsoft.com/office/drawing/2014/main" val="972389012"/>
                    </a:ext>
                  </a:extLst>
                </a:gridCol>
              </a:tblGrid>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i="0" kern="1200" dirty="0">
                          <a:solidFill>
                            <a:schemeClr val="lt1"/>
                          </a:solidFill>
                          <a:effectLst/>
                          <a:latin typeface="+mn-lt"/>
                          <a:ea typeface="+mn-ea"/>
                          <a:cs typeface="+mn-cs"/>
                        </a:rPr>
                        <a:t>App Innovation Track: Foundry + Cloud‑Native</a:t>
                      </a:r>
                      <a:endParaRPr lang="en-US" dirty="0"/>
                    </a:p>
                  </a:txBody>
                  <a:tcPr/>
                </a:tc>
                <a:extLst>
                  <a:ext uri="{0D108BD9-81ED-4DB2-BD59-A6C34878D82A}">
                    <a16:rowId xmlns:a16="http://schemas.microsoft.com/office/drawing/2014/main" val="3773597386"/>
                  </a:ext>
                </a:extLst>
              </a:tr>
              <a:tr h="370840">
                <a:tc>
                  <a:txBody>
                    <a:bodyPr/>
                    <a:lstStyle/>
                    <a:p>
                      <a:pPr algn="l" defTabSz="457200" rtl="0" eaLnBrk="1" latinLnBrk="0" hangingPunct="1"/>
                      <a:r>
                        <a:rPr lang="en-US" sz="1100" b="1" i="0" kern="1200" dirty="0">
                          <a:solidFill>
                            <a:schemeClr val="dk1"/>
                          </a:solidFill>
                          <a:effectLst/>
                          <a:latin typeface="+mn-lt"/>
                          <a:ea typeface="+mn-ea"/>
                          <a:cs typeface="+mn-cs"/>
                        </a:rPr>
                        <a:t>9:45 – 12:00</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Microsoft Foundry project structure</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Container Apps + APIM + GitHub Actions CI/CD</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Zero‑trust patterns, </a:t>
                      </a:r>
                      <a:r>
                        <a:rPr lang="en-US" sz="1100" b="0" i="0" kern="1200" dirty="0" err="1">
                          <a:solidFill>
                            <a:schemeClr val="dk1"/>
                          </a:solidFill>
                          <a:effectLst/>
                          <a:latin typeface="+mn-lt"/>
                          <a:ea typeface="+mn-ea"/>
                          <a:cs typeface="+mn-cs"/>
                        </a:rPr>
                        <a:t>Dapr</a:t>
                      </a:r>
                      <a:endParaRPr lang="en-US" dirty="0"/>
                    </a:p>
                  </a:txBody>
                  <a:tcPr/>
                </a:tc>
                <a:extLst>
                  <a:ext uri="{0D108BD9-81ED-4DB2-BD59-A6C34878D82A}">
                    <a16:rowId xmlns:a16="http://schemas.microsoft.com/office/drawing/2014/main" val="997423908"/>
                  </a:ext>
                </a:extLst>
              </a:tr>
              <a:tr h="370840">
                <a:tc>
                  <a:txBody>
                    <a:bodyPr/>
                    <a:lstStyle/>
                    <a:p>
                      <a:pPr algn="l" defTabSz="457200" rtl="0" eaLnBrk="1" latinLnBrk="0" hangingPunct="1"/>
                      <a:r>
                        <a:rPr lang="en-US" sz="1100" b="1" i="0" kern="1200" dirty="0">
                          <a:solidFill>
                            <a:schemeClr val="dk1"/>
                          </a:solidFill>
                          <a:effectLst/>
                          <a:latin typeface="+mn-lt"/>
                          <a:ea typeface="+mn-ea"/>
                          <a:cs typeface="+mn-cs"/>
                        </a:rPr>
                        <a:t>1:00 – 4:30</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Deploy </a:t>
                      </a:r>
                      <a:r>
                        <a:rPr lang="en-US" sz="1100" b="0" i="0" kern="1200" dirty="0" err="1">
                          <a:solidFill>
                            <a:schemeClr val="dk1"/>
                          </a:solidFill>
                          <a:effectLst/>
                          <a:latin typeface="+mn-lt"/>
                          <a:ea typeface="+mn-ea"/>
                          <a:cs typeface="+mn-cs"/>
                        </a:rPr>
                        <a:t>FastAPI</a:t>
                      </a:r>
                      <a:r>
                        <a:rPr lang="en-US" sz="1100" b="0" i="0" kern="1200" dirty="0">
                          <a:solidFill>
                            <a:schemeClr val="dk1"/>
                          </a:solidFill>
                          <a:effectLst/>
                          <a:latin typeface="+mn-lt"/>
                          <a:ea typeface="+mn-ea"/>
                          <a:cs typeface="+mn-cs"/>
                        </a:rPr>
                        <a:t> agent service using Foundry pattern</a:t>
                      </a:r>
                    </a:p>
                    <a:p>
                      <a:pPr marL="171450" indent="-171450" algn="l" defTabSz="457200" rtl="0" eaLnBrk="1" latinLnBrk="0" hangingPunct="1">
                        <a:buFont typeface="Arial" panose="020B0604020202020204" pitchFamily="34" charset="0"/>
                        <a:buChar char="•"/>
                      </a:pPr>
                      <a:r>
                        <a:rPr lang="en-US" sz="1100" b="0" i="0" kern="1200" dirty="0" err="1">
                          <a:solidFill>
                            <a:schemeClr val="dk1"/>
                          </a:solidFill>
                          <a:effectLst/>
                          <a:latin typeface="+mn-lt"/>
                          <a:ea typeface="+mn-ea"/>
                          <a:cs typeface="+mn-cs"/>
                        </a:rPr>
                        <a:t>OpenTelemetry</a:t>
                      </a:r>
                      <a:r>
                        <a:rPr lang="en-US" sz="1100" b="0" i="0" kern="1200" dirty="0">
                          <a:solidFill>
                            <a:schemeClr val="dk1"/>
                          </a:solidFill>
                          <a:effectLst/>
                          <a:latin typeface="+mn-lt"/>
                          <a:ea typeface="+mn-ea"/>
                          <a:cs typeface="+mn-cs"/>
                        </a:rPr>
                        <a:t> instrumentation</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API-first contract design (5‑min pitch format)</a:t>
                      </a:r>
                      <a:endParaRPr lang="en-US" dirty="0"/>
                    </a:p>
                  </a:txBody>
                  <a:tcPr/>
                </a:tc>
                <a:extLst>
                  <a:ext uri="{0D108BD9-81ED-4DB2-BD59-A6C34878D82A}">
                    <a16:rowId xmlns:a16="http://schemas.microsoft.com/office/drawing/2014/main" val="4174872654"/>
                  </a:ext>
                </a:extLst>
              </a:tr>
            </a:tbl>
          </a:graphicData>
        </a:graphic>
      </p:graphicFrame>
      <p:graphicFrame>
        <p:nvGraphicFramePr>
          <p:cNvPr id="9" name="Table 8">
            <a:extLst>
              <a:ext uri="{FF2B5EF4-FFF2-40B4-BE49-F238E27FC236}">
                <a16:creationId xmlns:a16="http://schemas.microsoft.com/office/drawing/2014/main" id="{2A8A3586-297E-E315-86F5-23D29A6919DD}"/>
              </a:ext>
            </a:extLst>
          </p:cNvPr>
          <p:cNvGraphicFramePr>
            <a:graphicFrameLocks noGrp="1"/>
          </p:cNvGraphicFramePr>
          <p:nvPr>
            <p:extLst>
              <p:ext uri="{D42A27DB-BD31-4B8C-83A1-F6EECF244321}">
                <p14:modId xmlns:p14="http://schemas.microsoft.com/office/powerpoint/2010/main" val="394504156"/>
              </p:ext>
            </p:extLst>
          </p:nvPr>
        </p:nvGraphicFramePr>
        <p:xfrm>
          <a:off x="5190563" y="4500468"/>
          <a:ext cx="3299011" cy="2001520"/>
        </p:xfrm>
        <a:graphic>
          <a:graphicData uri="http://schemas.openxmlformats.org/drawingml/2006/table">
            <a:tbl>
              <a:tblPr firstRow="1" bandRow="1">
                <a:effectLst>
                  <a:outerShdw blurRad="50800" dist="38100" dir="5400000" algn="t" rotWithShape="0">
                    <a:prstClr val="black">
                      <a:alpha val="40000"/>
                    </a:prstClr>
                  </a:outerShdw>
                </a:effectLst>
                <a:tableStyleId>{00A15C55-8517-42AA-B614-E9B94910E393}</a:tableStyleId>
              </a:tblPr>
              <a:tblGrid>
                <a:gridCol w="3299011">
                  <a:extLst>
                    <a:ext uri="{9D8B030D-6E8A-4147-A177-3AD203B41FA5}">
                      <a16:colId xmlns:a16="http://schemas.microsoft.com/office/drawing/2014/main" val="2056806722"/>
                    </a:ext>
                  </a:extLst>
                </a:gridCol>
              </a:tblGrid>
              <a:tr h="370840">
                <a:tc>
                  <a:txBody>
                    <a:bodyPr/>
                    <a:lstStyle/>
                    <a:p>
                      <a:r>
                        <a:rPr lang="en-US" sz="1400" b="1" i="0" kern="1200" dirty="0">
                          <a:solidFill>
                            <a:schemeClr val="lt1"/>
                          </a:solidFill>
                          <a:effectLst/>
                          <a:latin typeface="+mn-lt"/>
                          <a:ea typeface="+mn-ea"/>
                          <a:cs typeface="+mn-cs"/>
                        </a:rPr>
                        <a:t>Data &amp; AI Track: Fabric + Agents</a:t>
                      </a:r>
                    </a:p>
                  </a:txBody>
                  <a:tcPr/>
                </a:tc>
                <a:extLst>
                  <a:ext uri="{0D108BD9-81ED-4DB2-BD59-A6C34878D82A}">
                    <a16:rowId xmlns:a16="http://schemas.microsoft.com/office/drawing/2014/main" val="941735573"/>
                  </a:ext>
                </a:extLst>
              </a:tr>
              <a:tr h="370840">
                <a:tc>
                  <a:txBody>
                    <a:bodyPr/>
                    <a:lstStyle/>
                    <a:p>
                      <a:pPr algn="l" defTabSz="457200" rtl="0" eaLnBrk="1" latinLnBrk="0" hangingPunct="1"/>
                      <a:r>
                        <a:rPr lang="en-US" sz="1100" b="1" i="0" kern="1200" dirty="0">
                          <a:solidFill>
                            <a:schemeClr val="dk1"/>
                          </a:solidFill>
                          <a:effectLst/>
                          <a:latin typeface="+mn-lt"/>
                          <a:ea typeface="+mn-ea"/>
                          <a:cs typeface="+mn-cs"/>
                        </a:rPr>
                        <a:t>9:45 – 12:00</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Fabric medallion with OneLake shortcuts</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Bronze ingest → Silver clean → Gold industry marts</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Purview scans + classification + lineage</a:t>
                      </a:r>
                    </a:p>
                  </a:txBody>
                  <a:tcPr/>
                </a:tc>
                <a:extLst>
                  <a:ext uri="{0D108BD9-81ED-4DB2-BD59-A6C34878D82A}">
                    <a16:rowId xmlns:a16="http://schemas.microsoft.com/office/drawing/2014/main" val="659573633"/>
                  </a:ext>
                </a:extLst>
              </a:tr>
              <a:tr h="370840">
                <a:tc>
                  <a:txBody>
                    <a:bodyPr/>
                    <a:lstStyle/>
                    <a:p>
                      <a:pPr marL="0" algn="l" defTabSz="457200" rtl="0" eaLnBrk="1" latinLnBrk="0" hangingPunct="1"/>
                      <a:r>
                        <a:rPr lang="en-US" sz="1100" b="1" kern="1200" dirty="0">
                          <a:solidFill>
                            <a:schemeClr val="dk1"/>
                          </a:solidFill>
                          <a:effectLst/>
                        </a:rPr>
                        <a:t>1:00 – 4:30</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Build </a:t>
                      </a:r>
                      <a:r>
                        <a:rPr lang="en-US" sz="1100" b="0" i="0" kern="1200" dirty="0" err="1">
                          <a:solidFill>
                            <a:schemeClr val="dk1"/>
                          </a:solidFill>
                          <a:effectLst/>
                          <a:latin typeface="+mn-lt"/>
                          <a:ea typeface="+mn-ea"/>
                          <a:cs typeface="+mn-cs"/>
                        </a:rPr>
                        <a:t>FastAPI</a:t>
                      </a:r>
                      <a:r>
                        <a:rPr lang="en-US" sz="1100" b="0" i="0" kern="1200" dirty="0">
                          <a:solidFill>
                            <a:schemeClr val="dk1"/>
                          </a:solidFill>
                          <a:effectLst/>
                          <a:latin typeface="+mn-lt"/>
                          <a:ea typeface="+mn-ea"/>
                          <a:cs typeface="+mn-cs"/>
                        </a:rPr>
                        <a:t> tools + Copilot Agents</a:t>
                      </a:r>
                    </a:p>
                    <a:p>
                      <a:pPr marL="171450" indent="-171450" algn="l" defTabSz="457200" rtl="0" eaLnBrk="1" latinLnBrk="0" hangingPunct="1">
                        <a:buFont typeface="Arial" panose="020B0604020202020204" pitchFamily="34" charset="0"/>
                        <a:buChar char="•"/>
                      </a:pPr>
                      <a:r>
                        <a:rPr lang="en-US" sz="1100" b="0" i="0" kern="1200" dirty="0">
                          <a:solidFill>
                            <a:schemeClr val="dk1"/>
                          </a:solidFill>
                          <a:effectLst/>
                          <a:latin typeface="+mn-lt"/>
                          <a:ea typeface="+mn-ea"/>
                          <a:cs typeface="+mn-cs"/>
                        </a:rPr>
                        <a:t>Domain reasoners + retrieval from gold layer</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082104489"/>
                  </a:ext>
                </a:extLst>
              </a:tr>
            </a:tbl>
          </a:graphicData>
        </a:graphic>
      </p:graphicFrame>
    </p:spTree>
    <p:extLst>
      <p:ext uri="{BB962C8B-B14F-4D97-AF65-F5344CB8AC3E}">
        <p14:creationId xmlns:p14="http://schemas.microsoft.com/office/powerpoint/2010/main" val="242973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90CC64-700B-6204-3D44-AA906A5F91D4}"/>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E053169-3175-3E9D-C71F-FA845D9D98D9}"/>
              </a:ext>
            </a:extLst>
          </p:cNvPr>
          <p:cNvSpPr>
            <a:spLocks noGrp="1"/>
          </p:cNvSpPr>
          <p:nvPr>
            <p:ph type="title"/>
          </p:nvPr>
        </p:nvSpPr>
        <p:spPr>
          <a:xfrm>
            <a:off x="495030" y="2767106"/>
            <a:ext cx="2160621" cy="3071906"/>
          </a:xfrm>
        </p:spPr>
        <p:txBody>
          <a:bodyPr vert="horz" lIns="91440" tIns="45720" rIns="91440" bIns="45720" rtlCol="0" anchor="t">
            <a:normAutofit/>
          </a:bodyPr>
          <a:lstStyle/>
          <a:p>
            <a:pPr algn="l" defTabSz="914400">
              <a:lnSpc>
                <a:spcPct val="90000"/>
              </a:lnSpc>
            </a:pPr>
            <a:r>
              <a:rPr lang="en-US" sz="3500" b="1" kern="1200">
                <a:solidFill>
                  <a:srgbClr val="FFFFFF"/>
                </a:solidFill>
                <a:latin typeface="+mj-lt"/>
                <a:ea typeface="+mj-ea"/>
                <a:cs typeface="+mj-cs"/>
              </a:rPr>
              <a:t>Agenda Day 2</a:t>
            </a:r>
            <a:endParaRPr lang="en-US" sz="3500" kern="1200">
              <a:solidFill>
                <a:srgbClr val="FFFFFF"/>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6BDBA9EF-55D4-1292-D7FE-03676A2B43A3}"/>
              </a:ext>
            </a:extLst>
          </p:cNvPr>
          <p:cNvGraphicFramePr>
            <a:graphicFrameLocks noGrp="1"/>
          </p:cNvGraphicFramePr>
          <p:nvPr>
            <p:ph idx="1"/>
            <p:extLst>
              <p:ext uri="{D42A27DB-BD31-4B8C-83A1-F6EECF244321}">
                <p14:modId xmlns:p14="http://schemas.microsoft.com/office/powerpoint/2010/main" val="4076662151"/>
              </p:ext>
            </p:extLst>
          </p:nvPr>
        </p:nvGraphicFramePr>
        <p:xfrm>
          <a:off x="3673734" y="467208"/>
          <a:ext cx="4825486" cy="5155534"/>
        </p:xfrm>
        <a:graphic>
          <a:graphicData uri="http://schemas.openxmlformats.org/drawingml/2006/table">
            <a:tbl>
              <a:tblPr firstRow="1" bandRow="1">
                <a:tableStyleId>{5C22544A-7EE6-4342-B048-85BDC9FD1C3A}</a:tableStyleId>
              </a:tblPr>
              <a:tblGrid>
                <a:gridCol w="4825486">
                  <a:extLst>
                    <a:ext uri="{9D8B030D-6E8A-4147-A177-3AD203B41FA5}">
                      <a16:colId xmlns:a16="http://schemas.microsoft.com/office/drawing/2014/main" val="1741125252"/>
                    </a:ext>
                  </a:extLst>
                </a:gridCol>
              </a:tblGrid>
              <a:tr h="99248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100" b="1" i="0" kern="1200" dirty="0">
                          <a:solidFill>
                            <a:schemeClr val="lt1"/>
                          </a:solidFill>
                          <a:effectLst/>
                          <a:latin typeface="+mn-lt"/>
                          <a:ea typeface="+mn-ea"/>
                          <a:cs typeface="+mn-cs"/>
                        </a:rPr>
                        <a:t>Day 2 — </a:t>
                      </a:r>
                      <a:r>
                        <a:rPr lang="en-US" sz="2600" b="1" i="0" kern="1200" dirty="0">
                          <a:solidFill>
                            <a:schemeClr val="lt1"/>
                          </a:solidFill>
                          <a:effectLst/>
                          <a:latin typeface="+mn-lt"/>
                          <a:ea typeface="+mn-ea"/>
                          <a:cs typeface="+mn-cs"/>
                        </a:rPr>
                        <a:t>Build, Harden, Pitch</a:t>
                      </a:r>
                      <a:endParaRPr lang="en-US" sz="2100" b="1" i="0" kern="1200" dirty="0">
                        <a:solidFill>
                          <a:schemeClr val="lt1"/>
                        </a:solidFill>
                        <a:effectLst/>
                        <a:latin typeface="+mn-lt"/>
                        <a:ea typeface="+mn-ea"/>
                        <a:cs typeface="+mn-cs"/>
                      </a:endParaRPr>
                    </a:p>
                  </a:txBody>
                  <a:tcPr marL="134119" marR="134119" marT="67059" marB="67059"/>
                </a:tc>
                <a:extLst>
                  <a:ext uri="{0D108BD9-81ED-4DB2-BD59-A6C34878D82A}">
                    <a16:rowId xmlns:a16="http://schemas.microsoft.com/office/drawing/2014/main" val="1639002145"/>
                  </a:ext>
                </a:extLst>
              </a:tr>
              <a:tr h="925421">
                <a:tc>
                  <a:txBody>
                    <a:bodyPr/>
                    <a:lstStyle/>
                    <a:p>
                      <a:r>
                        <a:rPr lang="en-US" sz="1600" b="1" i="0" kern="1200" dirty="0">
                          <a:solidFill>
                            <a:schemeClr val="dk1"/>
                          </a:solidFill>
                          <a:effectLst/>
                          <a:latin typeface="+mn-lt"/>
                          <a:ea typeface="+mn-ea"/>
                          <a:cs typeface="+mn-cs"/>
                        </a:rPr>
                        <a:t>8:30 – 9:00 | Standup</a:t>
                      </a:r>
                    </a:p>
                    <a:p>
                      <a:pPr marL="171450" indent="-171450" algn="l" defTabSz="457200" rtl="0" eaLnBrk="1" latinLnBrk="0" hangingPunct="1">
                        <a:buFont typeface="Arial" panose="020B0604020202020204" pitchFamily="34" charset="0"/>
                        <a:buChar char="•"/>
                      </a:pPr>
                      <a:r>
                        <a:rPr lang="en-US" sz="1600" b="0" i="0" kern="1200" dirty="0">
                          <a:solidFill>
                            <a:schemeClr val="dk1"/>
                          </a:solidFill>
                          <a:effectLst/>
                          <a:latin typeface="+mn-lt"/>
                          <a:ea typeface="+mn-ea"/>
                          <a:cs typeface="+mn-cs"/>
                        </a:rPr>
                        <a:t>Cross‑track </a:t>
                      </a:r>
                      <a:r>
                        <a:rPr lang="en-US" sz="1600" b="0" i="0" kern="1200" dirty="0" err="1">
                          <a:solidFill>
                            <a:schemeClr val="dk1"/>
                          </a:solidFill>
                          <a:effectLst/>
                          <a:latin typeface="+mn-lt"/>
                          <a:ea typeface="+mn-ea"/>
                          <a:cs typeface="+mn-cs"/>
                        </a:rPr>
                        <a:t>unblockers</a:t>
                      </a:r>
                      <a:endParaRPr lang="en-US" sz="1600" b="0" i="0" kern="1200" dirty="0">
                        <a:solidFill>
                          <a:schemeClr val="dk1"/>
                        </a:solidFill>
                        <a:effectLst/>
                        <a:latin typeface="+mn-lt"/>
                        <a:ea typeface="+mn-ea"/>
                        <a:cs typeface="+mn-cs"/>
                      </a:endParaRPr>
                    </a:p>
                    <a:p>
                      <a:pPr marL="171450" indent="-171450" algn="l" defTabSz="457200" rtl="0" eaLnBrk="1" latinLnBrk="0" hangingPunct="1">
                        <a:buFont typeface="Arial" panose="020B0604020202020204" pitchFamily="34" charset="0"/>
                        <a:buChar char="•"/>
                      </a:pPr>
                      <a:r>
                        <a:rPr lang="en-US" sz="1600" b="0" i="0" kern="1200" dirty="0">
                          <a:solidFill>
                            <a:schemeClr val="dk1"/>
                          </a:solidFill>
                          <a:effectLst/>
                          <a:latin typeface="+mn-lt"/>
                          <a:ea typeface="+mn-ea"/>
                          <a:cs typeface="+mn-cs"/>
                        </a:rPr>
                        <a:t>Coach rotations</a:t>
                      </a:r>
                    </a:p>
                  </a:txBody>
                  <a:tcPr marL="134119" marR="134119" marT="67059" marB="67059"/>
                </a:tc>
                <a:extLst>
                  <a:ext uri="{0D108BD9-81ED-4DB2-BD59-A6C34878D82A}">
                    <a16:rowId xmlns:a16="http://schemas.microsoft.com/office/drawing/2014/main" val="1207812820"/>
                  </a:ext>
                </a:extLst>
              </a:tr>
              <a:tr h="138679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9:00 – 12:00 All Tracks (Unified Build)</a:t>
                      </a:r>
                    </a:p>
                    <a:p>
                      <a:pPr marL="171450" indent="-171450" algn="l" defTabSz="457200" rtl="0" eaLnBrk="1" latinLnBrk="0" hangingPunct="1">
                        <a:buFont typeface="Arial" panose="020B0604020202020204" pitchFamily="34" charset="0"/>
                        <a:buChar char="•"/>
                      </a:pPr>
                      <a:r>
                        <a:rPr lang="en-US" sz="1600" b="0" i="0" kern="1200" dirty="0">
                          <a:solidFill>
                            <a:schemeClr val="dk1"/>
                          </a:solidFill>
                          <a:effectLst/>
                          <a:latin typeface="+mn-lt"/>
                          <a:ea typeface="+mn-ea"/>
                          <a:cs typeface="+mn-cs"/>
                        </a:rPr>
                        <a:t>Infra: lock down security, alerts, identity + rate limits</a:t>
                      </a:r>
                    </a:p>
                    <a:p>
                      <a:pPr marL="171450" indent="-171450" algn="l" defTabSz="457200" rtl="0" eaLnBrk="1" latinLnBrk="0" hangingPunct="1">
                        <a:buFont typeface="Arial" panose="020B0604020202020204" pitchFamily="34" charset="0"/>
                        <a:buChar char="•"/>
                      </a:pPr>
                      <a:r>
                        <a:rPr lang="en-US" sz="1600" b="0" i="0" kern="1200" dirty="0">
                          <a:solidFill>
                            <a:schemeClr val="dk1"/>
                          </a:solidFill>
                          <a:effectLst/>
                          <a:latin typeface="+mn-lt"/>
                          <a:ea typeface="+mn-ea"/>
                          <a:cs typeface="+mn-cs"/>
                        </a:rPr>
                        <a:t>App </a:t>
                      </a:r>
                      <a:r>
                        <a:rPr lang="en-US" sz="1600" b="0" i="0" kern="1200" dirty="0" err="1">
                          <a:solidFill>
                            <a:schemeClr val="dk1"/>
                          </a:solidFill>
                          <a:effectLst/>
                          <a:latin typeface="+mn-lt"/>
                          <a:ea typeface="+mn-ea"/>
                          <a:cs typeface="+mn-cs"/>
                        </a:rPr>
                        <a:t>Innov</a:t>
                      </a:r>
                      <a:r>
                        <a:rPr lang="en-US" sz="1600" b="0" i="0" kern="1200" dirty="0">
                          <a:solidFill>
                            <a:schemeClr val="dk1"/>
                          </a:solidFill>
                          <a:effectLst/>
                          <a:latin typeface="+mn-lt"/>
                          <a:ea typeface="+mn-ea"/>
                          <a:cs typeface="+mn-cs"/>
                        </a:rPr>
                        <a:t>: finalize deployment + API proxy</a:t>
                      </a:r>
                    </a:p>
                    <a:p>
                      <a:pPr marL="171450" indent="-171450" algn="l" defTabSz="457200" rtl="0" eaLnBrk="1" latinLnBrk="0" hangingPunct="1">
                        <a:buFont typeface="Arial" panose="020B0604020202020204" pitchFamily="34" charset="0"/>
                        <a:buChar char="•"/>
                      </a:pPr>
                      <a:r>
                        <a:rPr lang="en-US" sz="1600" b="0" i="0" kern="1200" dirty="0">
                          <a:solidFill>
                            <a:schemeClr val="dk1"/>
                          </a:solidFill>
                          <a:effectLst/>
                          <a:latin typeface="+mn-lt"/>
                          <a:ea typeface="+mn-ea"/>
                          <a:cs typeface="+mn-cs"/>
                        </a:rPr>
                        <a:t>Data &amp; AI: finalize agents + validate governance</a:t>
                      </a:r>
                    </a:p>
                    <a:p>
                      <a:pPr marL="171450" indent="-171450" algn="l" defTabSz="457200" rtl="0" eaLnBrk="1" latinLnBrk="0" hangingPunct="1">
                        <a:buFont typeface="Arial" panose="020B0604020202020204" pitchFamily="34" charset="0"/>
                        <a:buChar char="•"/>
                      </a:pPr>
                      <a:r>
                        <a:rPr lang="en-US" sz="1600" b="0" i="0" kern="1200" dirty="0">
                          <a:solidFill>
                            <a:schemeClr val="dk1"/>
                          </a:solidFill>
                          <a:effectLst/>
                          <a:latin typeface="+mn-lt"/>
                          <a:ea typeface="+mn-ea"/>
                          <a:cs typeface="+mn-cs"/>
                        </a:rPr>
                        <a:t>Industry: apply to CM/Insurance/Banking datasets</a:t>
                      </a:r>
                      <a:endParaRPr lang="en-US" sz="2600" dirty="0"/>
                    </a:p>
                  </a:txBody>
                  <a:tcPr marL="134119" marR="134119" marT="67059" marB="67059"/>
                </a:tc>
                <a:extLst>
                  <a:ext uri="{0D108BD9-81ED-4DB2-BD59-A6C34878D82A}">
                    <a16:rowId xmlns:a16="http://schemas.microsoft.com/office/drawing/2014/main" val="3466590070"/>
                  </a:ext>
                </a:extLst>
              </a:tr>
              <a:tr h="925421">
                <a:tc>
                  <a:txBody>
                    <a:bodyPr/>
                    <a:lstStyle/>
                    <a:p>
                      <a:pPr algn="l" defTabSz="457200" rtl="0" eaLnBrk="1" latinLnBrk="0" hangingPunct="1"/>
                      <a:r>
                        <a:rPr lang="en-US" sz="1600" b="1" i="0" kern="1200" dirty="0">
                          <a:solidFill>
                            <a:schemeClr val="dk1"/>
                          </a:solidFill>
                          <a:effectLst/>
                          <a:latin typeface="+mn-lt"/>
                          <a:ea typeface="+mn-ea"/>
                          <a:cs typeface="+mn-cs"/>
                        </a:rPr>
                        <a:t>1:00 – 2:30 | Finalization + Storytelling</a:t>
                      </a:r>
                    </a:p>
                    <a:p>
                      <a:pPr marL="171450" indent="-171450" algn="l" defTabSz="457200" rtl="0" eaLnBrk="1" latinLnBrk="0" hangingPunct="1">
                        <a:buFont typeface="Arial" panose="020B0604020202020204" pitchFamily="34" charset="0"/>
                        <a:buChar char="•"/>
                      </a:pPr>
                      <a:r>
                        <a:rPr lang="en-US" sz="1600" b="0" i="0" kern="1200" dirty="0">
                          <a:solidFill>
                            <a:schemeClr val="dk1"/>
                          </a:solidFill>
                          <a:effectLst/>
                          <a:latin typeface="+mn-lt"/>
                          <a:ea typeface="+mn-ea"/>
                          <a:cs typeface="+mn-cs"/>
                        </a:rPr>
                        <a:t>Exec narrative</a:t>
                      </a:r>
                    </a:p>
                    <a:p>
                      <a:pPr marL="171450" indent="-171450" algn="l" defTabSz="457200" rtl="0" eaLnBrk="1" latinLnBrk="0" hangingPunct="1">
                        <a:buFont typeface="Arial" panose="020B0604020202020204" pitchFamily="34" charset="0"/>
                        <a:buChar char="•"/>
                      </a:pPr>
                      <a:r>
                        <a:rPr lang="en-US" sz="1600" b="0" i="0" kern="1200" dirty="0">
                          <a:solidFill>
                            <a:schemeClr val="dk1"/>
                          </a:solidFill>
                          <a:effectLst/>
                          <a:latin typeface="+mn-lt"/>
                          <a:ea typeface="+mn-ea"/>
                          <a:cs typeface="+mn-cs"/>
                        </a:rPr>
                        <a:t>ROI articulation</a:t>
                      </a:r>
                    </a:p>
                  </a:txBody>
                  <a:tcPr marL="134119" marR="134119" marT="67059" marB="67059"/>
                </a:tc>
                <a:extLst>
                  <a:ext uri="{0D108BD9-81ED-4DB2-BD59-A6C34878D82A}">
                    <a16:rowId xmlns:a16="http://schemas.microsoft.com/office/drawing/2014/main" val="589516503"/>
                  </a:ext>
                </a:extLst>
              </a:tr>
              <a:tr h="925421">
                <a:tc>
                  <a:txBody>
                    <a:bodyPr/>
                    <a:lstStyle/>
                    <a:p>
                      <a:pPr algn="l" defTabSz="457200" rtl="0" eaLnBrk="1" latinLnBrk="0" hangingPunct="1"/>
                      <a:r>
                        <a:rPr lang="en-US" sz="1600" b="1" i="0" kern="1200" dirty="0">
                          <a:solidFill>
                            <a:schemeClr val="dk1"/>
                          </a:solidFill>
                          <a:effectLst/>
                          <a:latin typeface="+mn-lt"/>
                          <a:ea typeface="+mn-ea"/>
                          <a:cs typeface="+mn-cs"/>
                        </a:rPr>
                        <a:t>4:00 – 4:30 | Awards + Conversion Plan</a:t>
                      </a:r>
                    </a:p>
                    <a:p>
                      <a:pPr marL="171450" indent="-171450" algn="l" defTabSz="457200" rtl="0" eaLnBrk="1" latinLnBrk="0" hangingPunct="1">
                        <a:buFont typeface="Arial" panose="020B0604020202020204" pitchFamily="34" charset="0"/>
                        <a:buChar char="•"/>
                      </a:pPr>
                      <a:r>
                        <a:rPr lang="en-US" sz="1600" b="0" i="0" kern="1200" dirty="0">
                          <a:solidFill>
                            <a:schemeClr val="dk1"/>
                          </a:solidFill>
                          <a:effectLst/>
                          <a:latin typeface="+mn-lt"/>
                          <a:ea typeface="+mn-ea"/>
                          <a:cs typeface="+mn-cs"/>
                        </a:rPr>
                        <a:t>How to convert the hack into a customer demo/offer</a:t>
                      </a:r>
                    </a:p>
                  </a:txBody>
                  <a:tcPr marL="134119" marR="134119" marT="67059" marB="67059"/>
                </a:tc>
                <a:extLst>
                  <a:ext uri="{0D108BD9-81ED-4DB2-BD59-A6C34878D82A}">
                    <a16:rowId xmlns:a16="http://schemas.microsoft.com/office/drawing/2014/main" val="3563310643"/>
                  </a:ext>
                </a:extLst>
              </a:tr>
            </a:tbl>
          </a:graphicData>
        </a:graphic>
      </p:graphicFrame>
    </p:spTree>
    <p:extLst>
      <p:ext uri="{BB962C8B-B14F-4D97-AF65-F5344CB8AC3E}">
        <p14:creationId xmlns:p14="http://schemas.microsoft.com/office/powerpoint/2010/main" val="3686314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Scoring Rubric</a:t>
            </a:r>
          </a:p>
        </p:txBody>
      </p:sp>
      <p:graphicFrame>
        <p:nvGraphicFramePr>
          <p:cNvPr id="5" name="Content Placeholder 2">
            <a:extLst>
              <a:ext uri="{FF2B5EF4-FFF2-40B4-BE49-F238E27FC236}">
                <a16:creationId xmlns:a16="http://schemas.microsoft.com/office/drawing/2014/main" id="{376CCFF5-3D66-C9EF-9920-A07E8D4669DC}"/>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4EA863-C5BA-F323-8F1B-ECF6DA2B8AFB}"/>
              </a:ext>
            </a:extLst>
          </p:cNvPr>
          <p:cNvSpPr>
            <a:spLocks noGrp="1"/>
          </p:cNvSpPr>
          <p:nvPr>
            <p:ph type="title"/>
          </p:nvPr>
        </p:nvSpPr>
        <p:spPr>
          <a:xfrm>
            <a:off x="1028697" y="348865"/>
            <a:ext cx="7533018" cy="877729"/>
          </a:xfrm>
        </p:spPr>
        <p:txBody>
          <a:bodyPr vert="horz" lIns="91440" tIns="45720" rIns="91440" bIns="45720" rtlCol="0" anchor="ctr">
            <a:normAutofit/>
          </a:bodyPr>
          <a:lstStyle/>
          <a:p>
            <a:pPr algn="l" defTabSz="914400">
              <a:lnSpc>
                <a:spcPct val="90000"/>
              </a:lnSpc>
            </a:pPr>
            <a:r>
              <a:rPr lang="en-US" sz="2700" b="1" kern="1200">
                <a:solidFill>
                  <a:srgbClr val="FFFFFF"/>
                </a:solidFill>
                <a:latin typeface="+mj-lt"/>
                <a:ea typeface="+mj-ea"/>
                <a:cs typeface="+mj-cs"/>
              </a:rPr>
              <a:t>Judging crew &amp; roles</a:t>
            </a:r>
            <a:br>
              <a:rPr lang="en-US" sz="2700" b="1" kern="1200">
                <a:solidFill>
                  <a:srgbClr val="FFFFFF"/>
                </a:solidFill>
                <a:latin typeface="+mj-lt"/>
                <a:ea typeface="+mj-ea"/>
                <a:cs typeface="+mj-cs"/>
              </a:rPr>
            </a:br>
            <a:endParaRPr lang="en-US" sz="2700" kern="1200">
              <a:solidFill>
                <a:srgbClr val="FFFFFF"/>
              </a:solidFill>
              <a:latin typeface="+mj-lt"/>
              <a:ea typeface="+mj-ea"/>
              <a:cs typeface="+mj-cs"/>
            </a:endParaRPr>
          </a:p>
        </p:txBody>
      </p:sp>
      <p:graphicFrame>
        <p:nvGraphicFramePr>
          <p:cNvPr id="9" name="TextBox 6">
            <a:extLst>
              <a:ext uri="{FF2B5EF4-FFF2-40B4-BE49-F238E27FC236}">
                <a16:creationId xmlns:a16="http://schemas.microsoft.com/office/drawing/2014/main" id="{F5BBF7D4-FC96-AB87-2B60-1FA23159DCA4}"/>
              </a:ext>
            </a:extLst>
          </p:cNvPr>
          <p:cNvGraphicFramePr/>
          <p:nvPr>
            <p:extLst>
              <p:ext uri="{D42A27DB-BD31-4B8C-83A1-F6EECF244321}">
                <p14:modId xmlns:p14="http://schemas.microsoft.com/office/powerpoint/2010/main" val="80815517"/>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879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5030</TotalTime>
  <Words>587</Words>
  <Application>Microsoft Office PowerPoint</Application>
  <PresentationFormat>On-screen Show (4:3)</PresentationFormat>
  <Paragraphs>85</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FSI Solution Engineering Onboarding Bootcamp Hackathon</vt:lpstr>
      <vt:lpstr>Objective</vt:lpstr>
      <vt:lpstr>Onboarding Bootcamp Hackathon </vt:lpstr>
      <vt:lpstr>Agenda Day 1</vt:lpstr>
      <vt:lpstr>Agenda Day 2</vt:lpstr>
      <vt:lpstr>Scoring Rubric</vt:lpstr>
      <vt:lpstr>Judging crew &amp; roles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Ana Del Campo Mendizabal</cp:lastModifiedBy>
  <cp:revision>3</cp:revision>
  <dcterms:created xsi:type="dcterms:W3CDTF">2013-01-27T09:14:16Z</dcterms:created>
  <dcterms:modified xsi:type="dcterms:W3CDTF">2026-01-05T20:11:30Z</dcterms:modified>
  <cp:category/>
</cp:coreProperties>
</file>